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 id="2147483658" r:id="rId2"/>
  </p:sldMasterIdLst>
  <p:notesMasterIdLst>
    <p:notesMasterId r:id="rId21"/>
  </p:notesMasterIdLst>
  <p:sldIdLst>
    <p:sldId id="285" r:id="rId3"/>
    <p:sldId id="286" r:id="rId4"/>
    <p:sldId id="287" r:id="rId5"/>
    <p:sldId id="260" r:id="rId6"/>
    <p:sldId id="292" r:id="rId7"/>
    <p:sldId id="258" r:id="rId8"/>
    <p:sldId id="259" r:id="rId9"/>
    <p:sldId id="262" r:id="rId10"/>
    <p:sldId id="294" r:id="rId11"/>
    <p:sldId id="295" r:id="rId12"/>
    <p:sldId id="267" r:id="rId13"/>
    <p:sldId id="301" r:id="rId14"/>
    <p:sldId id="302" r:id="rId15"/>
    <p:sldId id="303" r:id="rId16"/>
    <p:sldId id="304" r:id="rId17"/>
    <p:sldId id="305" r:id="rId18"/>
    <p:sldId id="306" r:id="rId19"/>
    <p:sldId id="307" r:id="rId20"/>
  </p:sldIdLst>
  <p:sldSz cx="9144000" cy="6858000" type="screen4x3"/>
  <p:notesSz cx="6858000" cy="9144000"/>
  <p:embeddedFontLst>
    <p:embeddedFont>
      <p:font typeface="Nixie One" panose="020B0604020202020204" charset="0"/>
      <p:regular r:id="rId22"/>
    </p:embeddedFont>
    <p:embeddedFont>
      <p:font typeface="Calibri" panose="020F0502020204030204" pitchFamily="34" charset="0"/>
      <p:regular r:id="rId23"/>
      <p:bold r:id="rId24"/>
      <p:italic r:id="rId25"/>
      <p:boldItalic r:id="rId26"/>
    </p:embeddedFont>
    <p:embeddedFont>
      <p:font typeface="Tahoma" panose="020B0604030504040204" pitchFamily="34" charset="0"/>
      <p:regular r:id="rId27"/>
      <p:bold r:id="rId28"/>
    </p:embeddedFont>
    <p:embeddedFont>
      <p:font typeface="Raleway" panose="020B0604020202020204" charset="0"/>
      <p:regular r:id="rId29"/>
      <p:bold r:id="rId30"/>
      <p:italic r:id="rId31"/>
      <p:boldItalic r:id="rId32"/>
    </p:embeddedFont>
    <p:embeddedFont>
      <p:font typeface="Lato" panose="020B0604020202020204" charset="0"/>
      <p:regular r:id="rId33"/>
      <p:bold r:id="rId34"/>
      <p:italic r:id="rId35"/>
      <p:boldItalic r:id="rId36"/>
    </p:embeddedFont>
    <p:embeddedFont>
      <p:font typeface="Arial Black" panose="020B0A04020102020204" pitchFamily="34" charset="0"/>
      <p:bold r:id="rId37"/>
    </p:embeddedFont>
    <p:embeddedFont>
      <p:font typeface="Verdana" panose="020B060403050404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76CF62A-5403-48A9-95F4-4B11409A87E9}">
  <a:tblStyle styleId="{676CF62A-5403-48A9-95F4-4B11409A87E9}"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17" autoAdjust="0"/>
  </p:normalViewPr>
  <p:slideViewPr>
    <p:cSldViewPr snapToGrid="0">
      <p:cViewPr>
        <p:scale>
          <a:sx n="60" d="100"/>
          <a:sy n="60" d="100"/>
        </p:scale>
        <p:origin x="16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3299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6049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6553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333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47951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9204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US" sz="1100" kern="1200">
                <a:solidFill>
                  <a:schemeClr val="tx1"/>
                </a:solidFill>
                <a:effectLst/>
                <a:latin typeface="+mn-lt"/>
                <a:ea typeface="+mn-ea"/>
                <a:cs typeface="+mn-cs"/>
              </a:rPr>
              <a:t>- Đề tài Quản lý dịch vụ quảng cáo địa ốc có tính thực tiễn cao và đã có thời gian nghiên cứu còn thực tiễn nên phần mềm đã cơ bản đáp ứng được nhu cầu doanh nghiệp.</a:t>
            </a:r>
          </a:p>
          <a:p>
            <a:r>
              <a:rPr lang="en-US" sz="1100" kern="1200">
                <a:solidFill>
                  <a:schemeClr val="tx1"/>
                </a:solidFill>
                <a:effectLst/>
                <a:latin typeface="+mn-lt"/>
                <a:ea typeface="+mn-ea"/>
                <a:cs typeface="+mn-cs"/>
              </a:rPr>
              <a:t>- Một số định hướng phát triển của phần mềm trong thời gian tới:</a:t>
            </a:r>
          </a:p>
          <a:p>
            <a:r>
              <a:rPr lang="en-US" sz="1100" kern="1200">
                <a:solidFill>
                  <a:schemeClr val="tx1"/>
                </a:solidFill>
                <a:effectLst/>
                <a:latin typeface="+mn-lt"/>
                <a:ea typeface="+mn-ea"/>
                <a:cs typeface="+mn-cs"/>
              </a:rPr>
              <a:t>+ Nâng cao tốc độ xử lý nhanh với lượng dữ liệu lớn</a:t>
            </a:r>
          </a:p>
          <a:p>
            <a:r>
              <a:rPr lang="en-US" sz="1100" kern="1200">
                <a:solidFill>
                  <a:schemeClr val="tx1"/>
                </a:solidFill>
                <a:effectLst/>
                <a:latin typeface="+mn-lt"/>
                <a:ea typeface="+mn-ea"/>
                <a:cs typeface="+mn-cs"/>
              </a:rPr>
              <a:t>+ Thêm chức năng gửi email trực tiếp cho khách hàng để gửi thông tin hợp đồng, thông tin quảng cáo hoặc news letter </a:t>
            </a:r>
          </a:p>
          <a:p>
            <a:r>
              <a:rPr lang="en-US" sz="1100" kern="1200">
                <a:solidFill>
                  <a:schemeClr val="tx1"/>
                </a:solidFill>
                <a:effectLst/>
                <a:latin typeface="+mn-lt"/>
                <a:ea typeface="+mn-ea"/>
                <a:cs typeface="+mn-cs"/>
              </a:rPr>
              <a:t>+ Chức năng chat trực tiếp giữa các nhân viên trong công ty</a:t>
            </a:r>
          </a:p>
          <a:p>
            <a:r>
              <a:rPr lang="en-US" sz="1100" kern="1200">
                <a:solidFill>
                  <a:schemeClr val="tx1"/>
                </a:solidFill>
                <a:effectLst/>
                <a:latin typeface="+mn-lt"/>
                <a:ea typeface="+mn-ea"/>
                <a:cs typeface="+mn-cs"/>
              </a:rPr>
              <a:t>+ Mở rộng phần mềm đáp ứng nhu cầu quản lý của một công ty mô giới bất động sản: thêm các chức năng quản lý mô giới bất động sản, quản lý chuyên viên tư vấn bất động sản, quản lý mua bán bất động sản.</a:t>
            </a:r>
          </a:p>
          <a:p>
            <a:pPr lvl="0">
              <a:spcBef>
                <a:spcPts val="0"/>
              </a:spcBef>
              <a:buNone/>
            </a:pPr>
            <a:endParaRPr/>
          </a:p>
        </p:txBody>
      </p:sp>
    </p:spTree>
    <p:extLst>
      <p:ext uri="{BB962C8B-B14F-4D97-AF65-F5344CB8AC3E}">
        <p14:creationId xmlns:p14="http://schemas.microsoft.com/office/powerpoint/2010/main" val="2262802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30443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9501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US" sz="1100" kern="1200" dirty="0" err="1">
                <a:solidFill>
                  <a:schemeClr val="tx1"/>
                </a:solidFill>
                <a:effectLst/>
                <a:latin typeface="+mn-lt"/>
                <a:ea typeface="+mn-ea"/>
                <a:cs typeface="+mn-cs"/>
              </a:rPr>
              <a:t>Ngày</a:t>
            </a:r>
            <a:r>
              <a:rPr lang="en-US" sz="1100" kern="1200" dirty="0">
                <a:solidFill>
                  <a:schemeClr val="tx1"/>
                </a:solidFill>
                <a:effectLst/>
                <a:latin typeface="+mn-lt"/>
                <a:ea typeface="+mn-ea"/>
                <a:cs typeface="+mn-cs"/>
              </a:rPr>
              <a:t> nay </a:t>
            </a:r>
            <a:r>
              <a:rPr lang="en-US" sz="1100" kern="1200" dirty="0" err="1">
                <a:solidFill>
                  <a:schemeClr val="tx1"/>
                </a:solidFill>
                <a:effectLst/>
                <a:latin typeface="+mn-lt"/>
                <a:ea typeface="+mn-ea"/>
                <a:cs typeface="+mn-cs"/>
              </a:rPr>
              <a:t>Công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nghệ</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thông</a:t>
            </a:r>
            <a:r>
              <a:rPr lang="en-US" sz="1100" kern="1200" dirty="0">
                <a:solidFill>
                  <a:schemeClr val="tx1"/>
                </a:solidFill>
                <a:effectLst/>
                <a:latin typeface="+mn-lt"/>
                <a:ea typeface="+mn-ea"/>
                <a:cs typeface="+mn-cs"/>
              </a:rPr>
              <a:t> tin </a:t>
            </a:r>
            <a:r>
              <a:rPr lang="en-US" sz="1100" kern="1200" dirty="0" err="1">
                <a:solidFill>
                  <a:schemeClr val="tx1"/>
                </a:solidFill>
                <a:effectLst/>
                <a:latin typeface="+mn-lt"/>
                <a:ea typeface="+mn-ea"/>
                <a:cs typeface="+mn-cs"/>
              </a:rPr>
              <a:t>đã</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trở</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thành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một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phần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tất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yếu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của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cuộc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sống</a:t>
            </a:r>
            <a:r>
              <a:rPr lang="en-US" sz="1100" kern="1200" dirty="0">
                <a:solidFill>
                  <a:schemeClr val="tx1"/>
                </a:solidFill>
                <a:effectLst/>
                <a:latin typeface="+mn-lt"/>
                <a:ea typeface="+mn-ea"/>
                <a:cs typeface="+mn-cs"/>
              </a:rPr>
              <a:t> con </a:t>
            </a:r>
            <a:r>
              <a:rPr lang="en-US" sz="1100" kern="1200" dirty="0" err="1">
                <a:solidFill>
                  <a:schemeClr val="tx1"/>
                </a:solidFill>
                <a:effectLst/>
                <a:latin typeface="+mn-lt"/>
                <a:ea typeface="+mn-ea"/>
                <a:cs typeface="+mn-cs"/>
              </a:rPr>
              <a:t>người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Việc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áp</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dụng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các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phần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mềm</a:t>
            </a:r>
            <a:r>
              <a:rPr lang="en-US" sz="1100" kern="1200" dirty="0">
                <a:solidFill>
                  <a:schemeClr val="tx1"/>
                </a:solidFill>
                <a:effectLst/>
                <a:latin typeface="+mn-lt"/>
                <a:ea typeface="+mn-ea"/>
                <a:cs typeface="+mn-cs"/>
              </a:rPr>
              <a:t> tin </a:t>
            </a:r>
            <a:r>
              <a:rPr lang="en-US" sz="1100" kern="1200" dirty="0" err="1">
                <a:solidFill>
                  <a:schemeClr val="tx1"/>
                </a:solidFill>
                <a:effectLst/>
                <a:latin typeface="+mn-lt"/>
                <a:ea typeface="+mn-ea"/>
                <a:cs typeface="+mn-cs"/>
              </a:rPr>
              <a:t>học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vào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các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lĩnh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vực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giúp</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nâng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cao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tính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hiệu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quả</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và</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chính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xác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của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công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việc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ngoài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còn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tiết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kiệm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thời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gian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và</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giảm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bớt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mệt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nhọc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cho</a:t>
            </a:r>
            <a:r>
              <a:rPr lang="en-US" sz="1100" kern="1200" dirty="0">
                <a:solidFill>
                  <a:schemeClr val="tx1"/>
                </a:solidFill>
                <a:effectLst/>
                <a:latin typeface="+mn-lt"/>
                <a:ea typeface="+mn-ea"/>
                <a:cs typeface="+mn-cs"/>
              </a:rPr>
              <a:t> con </a:t>
            </a:r>
            <a:r>
              <a:rPr lang="en-US" sz="1100" kern="1200" dirty="0" err="1">
                <a:solidFill>
                  <a:schemeClr val="tx1"/>
                </a:solidFill>
                <a:effectLst/>
                <a:latin typeface="+mn-lt"/>
                <a:ea typeface="+mn-ea"/>
                <a:cs typeface="+mn-cs"/>
              </a:rPr>
              <a:t>người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khiến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hệ</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thống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công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việc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hoạt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động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nhịp</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nhàng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hơn</a:t>
            </a:r>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Nhằm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đáp</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ứng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cầu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cho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các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công</a:t>
            </a:r>
            <a:r>
              <a:rPr lang="en-US" sz="1100" kern="1200" dirty="0">
                <a:solidFill>
                  <a:schemeClr val="tx1"/>
                </a:solidFill>
                <a:effectLst/>
                <a:latin typeface="+mn-lt"/>
                <a:ea typeface="+mn-ea"/>
                <a:cs typeface="+mn-cs"/>
              </a:rPr>
              <a:t> ty </a:t>
            </a:r>
            <a:r>
              <a:rPr lang="en-US" sz="1100" kern="1200" dirty="0" err="1">
                <a:solidFill>
                  <a:schemeClr val="tx1"/>
                </a:solidFill>
                <a:effectLst/>
                <a:latin typeface="+mn-lt"/>
                <a:ea typeface="+mn-ea"/>
                <a:cs typeface="+mn-cs"/>
              </a:rPr>
              <a:t>quảng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cáo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địa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ốc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muốn</a:t>
            </a:r>
            <a:r>
              <a:rPr lang="en-US" sz="1100" kern="1200" dirty="0">
                <a:solidFill>
                  <a:schemeClr val="tx1"/>
                </a:solidFill>
                <a:effectLst/>
                <a:latin typeface="+mn-lt"/>
                <a:ea typeface="+mn-ea"/>
                <a:cs typeface="+mn-cs"/>
              </a:rPr>
              <a:t> tin </a:t>
            </a:r>
            <a:r>
              <a:rPr lang="en-US" sz="1100" kern="1200" dirty="0" err="1">
                <a:solidFill>
                  <a:schemeClr val="tx1"/>
                </a:solidFill>
                <a:effectLst/>
                <a:latin typeface="+mn-lt"/>
                <a:ea typeface="+mn-ea"/>
                <a:cs typeface="+mn-cs"/>
              </a:rPr>
              <a:t>hóa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nghiệp</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vụ</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dịch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vụ</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cho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người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bán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địa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ốc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nhóm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đã</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lên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kế</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hoạch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xây</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dựng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hệ</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thống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Quản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lý</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quảng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cáo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nhà</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địa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ốc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Hệ</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thống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hỗ</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trợ</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việc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đăng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ký</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dịch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vụ</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quảng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cáo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bán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địa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ốc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ngoài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còn</a:t>
            </a:r>
            <a:r>
              <a:rPr lang="en-US" sz="1100" kern="1200" dirty="0">
                <a:solidFill>
                  <a:schemeClr val="tx1"/>
                </a:solidFill>
                <a:effectLst/>
                <a:latin typeface="+mn-lt"/>
                <a:ea typeface="+mn-ea"/>
                <a:cs typeface="+mn-cs"/>
              </a:rPr>
              <a:t> bao </a:t>
            </a:r>
            <a:r>
              <a:rPr lang="en-US" sz="1100" kern="1200" dirty="0" err="1">
                <a:solidFill>
                  <a:schemeClr val="tx1"/>
                </a:solidFill>
                <a:effectLst/>
                <a:latin typeface="+mn-lt"/>
                <a:ea typeface="+mn-ea"/>
                <a:cs typeface="+mn-cs"/>
              </a:rPr>
              <a:t>gồm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các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công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việc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lưu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trữ</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tra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cứu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tính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toán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và</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kết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xuất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dữ</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liệu</a:t>
            </a:r>
            <a:r>
              <a:rPr lang="en-US" sz="1100" kern="1200" dirty="0">
                <a:solidFill>
                  <a:schemeClr val="tx1"/>
                </a:solidFill>
                <a:effectLst/>
                <a:latin typeface="+mn-lt"/>
                <a:ea typeface="+mn-ea"/>
                <a:cs typeface="+mn-cs"/>
              </a:rPr>
              <a:t>.</a:t>
            </a:r>
          </a:p>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0918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612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ubtitl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685800" y="3482725"/>
            <a:ext cx="5625000" cy="1546500"/>
          </a:xfrm>
          <a:prstGeom prst="rect">
            <a:avLst/>
          </a:prstGeom>
        </p:spPr>
        <p:txBody>
          <a:bodyPr wrap="square" lIns="91425" tIns="91425" rIns="91425" bIns="91425" anchor="b" anchorCtr="0"/>
          <a:lstStyle>
            <a:lvl1pPr lvl="0" rtl="0">
              <a:lnSpc>
                <a:spcPct val="115000"/>
              </a:lnSpc>
              <a:spcBef>
                <a:spcPts val="0"/>
              </a:spcBef>
              <a:buClr>
                <a:srgbClr val="222222"/>
              </a:buClr>
              <a:buSzPct val="100000"/>
              <a:defRPr sz="4800">
                <a:solidFill>
                  <a:srgbClr val="222222"/>
                </a:solidFill>
                <a:highlight>
                  <a:srgbClr val="B0E0E6"/>
                </a:highlight>
              </a:defRPr>
            </a:lvl1pPr>
            <a:lvl2pPr lvl="1" rtl="0">
              <a:lnSpc>
                <a:spcPct val="115000"/>
              </a:lnSpc>
              <a:spcBef>
                <a:spcPts val="0"/>
              </a:spcBef>
              <a:buClr>
                <a:srgbClr val="222222"/>
              </a:buClr>
              <a:buSzPct val="100000"/>
              <a:defRPr sz="4800">
                <a:solidFill>
                  <a:srgbClr val="222222"/>
                </a:solidFill>
                <a:highlight>
                  <a:srgbClr val="B0E0E6"/>
                </a:highlight>
              </a:defRPr>
            </a:lvl2pPr>
            <a:lvl3pPr lvl="2" rtl="0">
              <a:lnSpc>
                <a:spcPct val="115000"/>
              </a:lnSpc>
              <a:spcBef>
                <a:spcPts val="0"/>
              </a:spcBef>
              <a:buClr>
                <a:srgbClr val="222222"/>
              </a:buClr>
              <a:buSzPct val="100000"/>
              <a:defRPr sz="4800">
                <a:solidFill>
                  <a:srgbClr val="222222"/>
                </a:solidFill>
                <a:highlight>
                  <a:srgbClr val="B0E0E6"/>
                </a:highlight>
              </a:defRPr>
            </a:lvl3pPr>
            <a:lvl4pPr lvl="3" rtl="0">
              <a:lnSpc>
                <a:spcPct val="115000"/>
              </a:lnSpc>
              <a:spcBef>
                <a:spcPts val="0"/>
              </a:spcBef>
              <a:buClr>
                <a:srgbClr val="222222"/>
              </a:buClr>
              <a:buSzPct val="100000"/>
              <a:defRPr sz="4800">
                <a:solidFill>
                  <a:srgbClr val="222222"/>
                </a:solidFill>
                <a:highlight>
                  <a:srgbClr val="B0E0E6"/>
                </a:highlight>
              </a:defRPr>
            </a:lvl4pPr>
            <a:lvl5pPr lvl="4" rtl="0">
              <a:lnSpc>
                <a:spcPct val="115000"/>
              </a:lnSpc>
              <a:spcBef>
                <a:spcPts val="0"/>
              </a:spcBef>
              <a:buClr>
                <a:srgbClr val="222222"/>
              </a:buClr>
              <a:buSzPct val="100000"/>
              <a:defRPr sz="4800">
                <a:solidFill>
                  <a:srgbClr val="222222"/>
                </a:solidFill>
                <a:highlight>
                  <a:srgbClr val="B0E0E6"/>
                </a:highlight>
              </a:defRPr>
            </a:lvl5pPr>
            <a:lvl6pPr lvl="5" rtl="0">
              <a:lnSpc>
                <a:spcPct val="115000"/>
              </a:lnSpc>
              <a:spcBef>
                <a:spcPts val="0"/>
              </a:spcBef>
              <a:buClr>
                <a:srgbClr val="222222"/>
              </a:buClr>
              <a:buSzPct val="100000"/>
              <a:defRPr sz="4800">
                <a:solidFill>
                  <a:srgbClr val="222222"/>
                </a:solidFill>
                <a:highlight>
                  <a:srgbClr val="B0E0E6"/>
                </a:highlight>
              </a:defRPr>
            </a:lvl6pPr>
            <a:lvl7pPr lvl="6" rtl="0">
              <a:lnSpc>
                <a:spcPct val="115000"/>
              </a:lnSpc>
              <a:spcBef>
                <a:spcPts val="0"/>
              </a:spcBef>
              <a:buClr>
                <a:srgbClr val="222222"/>
              </a:buClr>
              <a:buSzPct val="100000"/>
              <a:defRPr sz="4800">
                <a:solidFill>
                  <a:srgbClr val="222222"/>
                </a:solidFill>
                <a:highlight>
                  <a:srgbClr val="B0E0E6"/>
                </a:highlight>
              </a:defRPr>
            </a:lvl7pPr>
            <a:lvl8pPr lvl="7" rtl="0">
              <a:lnSpc>
                <a:spcPct val="115000"/>
              </a:lnSpc>
              <a:spcBef>
                <a:spcPts val="0"/>
              </a:spcBef>
              <a:buClr>
                <a:srgbClr val="222222"/>
              </a:buClr>
              <a:buSzPct val="100000"/>
              <a:defRPr sz="4800">
                <a:solidFill>
                  <a:srgbClr val="222222"/>
                </a:solidFill>
                <a:highlight>
                  <a:srgbClr val="B0E0E6"/>
                </a:highlight>
              </a:defRPr>
            </a:lvl8pPr>
            <a:lvl9pPr lvl="8" rtl="0">
              <a:lnSpc>
                <a:spcPct val="115000"/>
              </a:lnSpc>
              <a:spcBef>
                <a:spcPts val="0"/>
              </a:spcBef>
              <a:buClr>
                <a:srgbClr val="222222"/>
              </a:buClr>
              <a:buSzPct val="100000"/>
              <a:defRPr sz="4800">
                <a:solidFill>
                  <a:srgbClr val="222222"/>
                </a:solidFill>
                <a:highlight>
                  <a:srgbClr val="B0E0E6"/>
                </a:highlight>
              </a:defRPr>
            </a:lvl9pPr>
          </a:lstStyle>
          <a:p>
            <a:endParaRPr/>
          </a:p>
        </p:txBody>
      </p:sp>
      <p:sp>
        <p:nvSpPr>
          <p:cNvPr id="12" name="Shape 12"/>
          <p:cNvSpPr txBox="1">
            <a:spLocks noGrp="1"/>
          </p:cNvSpPr>
          <p:nvPr>
            <p:ph type="subTitle" idx="1"/>
          </p:nvPr>
        </p:nvSpPr>
        <p:spPr>
          <a:xfrm>
            <a:off x="685800" y="5158346"/>
            <a:ext cx="5625000" cy="1046400"/>
          </a:xfrm>
          <a:prstGeom prst="rect">
            <a:avLst/>
          </a:prstGeom>
        </p:spPr>
        <p:txBody>
          <a:bodyPr wrap="square" lIns="91425" tIns="91425" rIns="91425" bIns="91425" anchor="t" anchorCtr="0"/>
          <a:lstStyle>
            <a:lvl1pPr lvl="0" rtl="0">
              <a:spcBef>
                <a:spcPts val="0"/>
              </a:spcBef>
              <a:buFont typeface="Nixie One"/>
              <a:buNone/>
              <a:defRPr b="1">
                <a:latin typeface="Nixie One"/>
                <a:ea typeface="Nixie One"/>
                <a:cs typeface="Nixie One"/>
                <a:sym typeface="Nixie One"/>
              </a:defRPr>
            </a:lvl1pPr>
            <a:lvl2pPr lvl="1" rtl="0">
              <a:spcBef>
                <a:spcPts val="0"/>
              </a:spcBef>
              <a:buSzPct val="100000"/>
              <a:buFont typeface="Nixie One"/>
              <a:buNone/>
              <a:defRPr sz="3000" b="1">
                <a:latin typeface="Nixie One"/>
                <a:ea typeface="Nixie One"/>
                <a:cs typeface="Nixie One"/>
                <a:sym typeface="Nixie One"/>
              </a:defRPr>
            </a:lvl2pPr>
            <a:lvl3pPr lvl="2" rtl="0">
              <a:spcBef>
                <a:spcPts val="0"/>
              </a:spcBef>
              <a:buSzPct val="100000"/>
              <a:buFont typeface="Nixie One"/>
              <a:buNone/>
              <a:defRPr sz="3000" b="1">
                <a:latin typeface="Nixie One"/>
                <a:ea typeface="Nixie One"/>
                <a:cs typeface="Nixie One"/>
                <a:sym typeface="Nixie One"/>
              </a:defRPr>
            </a:lvl3pPr>
            <a:lvl4pPr lvl="3" rtl="0">
              <a:spcBef>
                <a:spcPts val="0"/>
              </a:spcBef>
              <a:buSzPct val="100000"/>
              <a:buFont typeface="Nixie One"/>
              <a:buNone/>
              <a:defRPr sz="3000" b="1">
                <a:latin typeface="Nixie One"/>
                <a:ea typeface="Nixie One"/>
                <a:cs typeface="Nixie One"/>
                <a:sym typeface="Nixie One"/>
              </a:defRPr>
            </a:lvl4pPr>
            <a:lvl5pPr lvl="4" rtl="0">
              <a:spcBef>
                <a:spcPts val="0"/>
              </a:spcBef>
              <a:buSzPct val="100000"/>
              <a:buFont typeface="Nixie One"/>
              <a:buNone/>
              <a:defRPr sz="3000" b="1">
                <a:latin typeface="Nixie One"/>
                <a:ea typeface="Nixie One"/>
                <a:cs typeface="Nixie One"/>
                <a:sym typeface="Nixie One"/>
              </a:defRPr>
            </a:lvl5pPr>
            <a:lvl6pPr lvl="5" rtl="0">
              <a:spcBef>
                <a:spcPts val="0"/>
              </a:spcBef>
              <a:buSzPct val="100000"/>
              <a:buFont typeface="Nixie One"/>
              <a:buNone/>
              <a:defRPr sz="3000" b="1">
                <a:latin typeface="Nixie One"/>
                <a:ea typeface="Nixie One"/>
                <a:cs typeface="Nixie One"/>
                <a:sym typeface="Nixie One"/>
              </a:defRPr>
            </a:lvl6pPr>
            <a:lvl7pPr lvl="6" rtl="0">
              <a:spcBef>
                <a:spcPts val="0"/>
              </a:spcBef>
              <a:buSzPct val="100000"/>
              <a:buFont typeface="Nixie One"/>
              <a:buNone/>
              <a:defRPr sz="3000" b="1">
                <a:latin typeface="Nixie One"/>
                <a:ea typeface="Nixie One"/>
                <a:cs typeface="Nixie One"/>
                <a:sym typeface="Nixie One"/>
              </a:defRPr>
            </a:lvl7pPr>
            <a:lvl8pPr lvl="7" rtl="0">
              <a:spcBef>
                <a:spcPts val="0"/>
              </a:spcBef>
              <a:buSzPct val="100000"/>
              <a:buFont typeface="Nixie One"/>
              <a:buNone/>
              <a:defRPr sz="3000" b="1">
                <a:latin typeface="Nixie One"/>
                <a:ea typeface="Nixie One"/>
                <a:cs typeface="Nixie One"/>
                <a:sym typeface="Nixie One"/>
              </a:defRPr>
            </a:lvl8pPr>
            <a:lvl9pPr lvl="8" rtl="0">
              <a:spcBef>
                <a:spcPts val="0"/>
              </a:spcBef>
              <a:buSzPct val="100000"/>
              <a:buFont typeface="Nixie One"/>
              <a:buNone/>
              <a:defRPr sz="3000" b="1">
                <a:latin typeface="Nixie One"/>
                <a:ea typeface="Nixie One"/>
                <a:cs typeface="Nixie One"/>
                <a:sym typeface="Nixie 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9"/>
          <p:cNvSpPr>
            <a:spLocks noGrp="1" noChangeArrowheads="1"/>
          </p:cNvSpPr>
          <p:nvPr>
            <p:ph type="dt" sz="half" idx="10"/>
          </p:nvPr>
        </p:nvSpPr>
        <p:spPr>
          <a:ln/>
        </p:spPr>
        <p:txBody>
          <a:bodyPr/>
          <a:lstStyle>
            <a:lvl1pPr>
              <a:defRPr/>
            </a:lvl1pPr>
          </a:lstStyle>
          <a:p>
            <a:fld id="{E016A601-0663-429A-8D27-0F04C4F5977B}" type="datetimeFigureOut">
              <a:rPr lang="en-US" altLang="vi-VN">
                <a:solidFill>
                  <a:srgbClr val="000000"/>
                </a:solidFill>
              </a:rPr>
              <a:pPr/>
              <a:t>1/5/2018</a:t>
            </a:fld>
            <a:endParaRPr lang="en-US" altLang="vi-VN">
              <a:solidFill>
                <a:srgbClr val="000000"/>
              </a:solidFill>
            </a:endParaRPr>
          </a:p>
        </p:txBody>
      </p:sp>
      <p:sp>
        <p:nvSpPr>
          <p:cNvPr id="6" name="Rectangle 150"/>
          <p:cNvSpPr>
            <a:spLocks noGrp="1" noChangeArrowheads="1"/>
          </p:cNvSpPr>
          <p:nvPr>
            <p:ph type="ftr" sz="quarter" idx="11"/>
          </p:nvPr>
        </p:nvSpPr>
        <p:spPr>
          <a:ln/>
        </p:spPr>
        <p:txBody>
          <a:bodyPr/>
          <a:lstStyle>
            <a:lvl1pPr>
              <a:defRPr/>
            </a:lvl1pPr>
          </a:lstStyle>
          <a:p>
            <a:endParaRPr lang="en-US" altLang="vi-VN">
              <a:solidFill>
                <a:srgbClr val="000000"/>
              </a:solidFill>
            </a:endParaRPr>
          </a:p>
        </p:txBody>
      </p:sp>
      <p:sp>
        <p:nvSpPr>
          <p:cNvPr id="7" name="Rectangle 152"/>
          <p:cNvSpPr>
            <a:spLocks noGrp="1" noChangeArrowheads="1"/>
          </p:cNvSpPr>
          <p:nvPr>
            <p:ph type="sldNum" sz="quarter" idx="12"/>
          </p:nvPr>
        </p:nvSpPr>
        <p:spPr>
          <a:ln/>
        </p:spPr>
        <p:txBody>
          <a:bodyPr/>
          <a:lstStyle>
            <a:lvl1pPr>
              <a:defRPr/>
            </a:lvl1pPr>
          </a:lstStyle>
          <a:p>
            <a:fld id="{744E2378-1E17-463D-B471-D5888E5580E8}" type="slidenum">
              <a:rPr lang="en-US" altLang="vi-VN">
                <a:solidFill>
                  <a:srgbClr val="FFFFFF"/>
                </a:solidFill>
              </a:rPr>
              <a:pPr/>
              <a:t>‹#›</a:t>
            </a:fld>
            <a:endParaRPr lang="en-US" altLang="vi-VN">
              <a:solidFill>
                <a:srgbClr val="FFFFFF"/>
              </a:solidFill>
            </a:endParaRPr>
          </a:p>
        </p:txBody>
      </p:sp>
    </p:spTree>
    <p:extLst>
      <p:ext uri="{BB962C8B-B14F-4D97-AF65-F5344CB8AC3E}">
        <p14:creationId xmlns:p14="http://schemas.microsoft.com/office/powerpoint/2010/main" val="5335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9"/>
          <p:cNvSpPr>
            <a:spLocks noGrp="1" noChangeArrowheads="1"/>
          </p:cNvSpPr>
          <p:nvPr>
            <p:ph type="dt" sz="half" idx="10"/>
          </p:nvPr>
        </p:nvSpPr>
        <p:spPr>
          <a:ln/>
        </p:spPr>
        <p:txBody>
          <a:bodyPr/>
          <a:lstStyle>
            <a:lvl1pPr>
              <a:defRPr/>
            </a:lvl1pPr>
          </a:lstStyle>
          <a:p>
            <a:fld id="{5C48D26A-5033-4F05-ABE3-E1EEAFDAEEC0}" type="datetimeFigureOut">
              <a:rPr lang="en-US" altLang="vi-VN">
                <a:solidFill>
                  <a:srgbClr val="000000"/>
                </a:solidFill>
              </a:rPr>
              <a:pPr/>
              <a:t>1/5/2018</a:t>
            </a:fld>
            <a:endParaRPr lang="en-US" altLang="vi-VN">
              <a:solidFill>
                <a:srgbClr val="000000"/>
              </a:solidFill>
            </a:endParaRPr>
          </a:p>
        </p:txBody>
      </p:sp>
      <p:sp>
        <p:nvSpPr>
          <p:cNvPr id="8" name="Rectangle 150"/>
          <p:cNvSpPr>
            <a:spLocks noGrp="1" noChangeArrowheads="1"/>
          </p:cNvSpPr>
          <p:nvPr>
            <p:ph type="ftr" sz="quarter" idx="11"/>
          </p:nvPr>
        </p:nvSpPr>
        <p:spPr>
          <a:ln/>
        </p:spPr>
        <p:txBody>
          <a:bodyPr/>
          <a:lstStyle>
            <a:lvl1pPr>
              <a:defRPr/>
            </a:lvl1pPr>
          </a:lstStyle>
          <a:p>
            <a:endParaRPr lang="en-US" altLang="vi-VN">
              <a:solidFill>
                <a:srgbClr val="000000"/>
              </a:solidFill>
            </a:endParaRPr>
          </a:p>
        </p:txBody>
      </p:sp>
      <p:sp>
        <p:nvSpPr>
          <p:cNvPr id="9" name="Rectangle 152"/>
          <p:cNvSpPr>
            <a:spLocks noGrp="1" noChangeArrowheads="1"/>
          </p:cNvSpPr>
          <p:nvPr>
            <p:ph type="sldNum" sz="quarter" idx="12"/>
          </p:nvPr>
        </p:nvSpPr>
        <p:spPr>
          <a:ln/>
        </p:spPr>
        <p:txBody>
          <a:bodyPr/>
          <a:lstStyle>
            <a:lvl1pPr>
              <a:defRPr/>
            </a:lvl1pPr>
          </a:lstStyle>
          <a:p>
            <a:fld id="{B9377EA2-118F-4950-8F9B-66E8BF775690}" type="slidenum">
              <a:rPr lang="en-US" altLang="vi-VN">
                <a:solidFill>
                  <a:srgbClr val="FFFFFF"/>
                </a:solidFill>
              </a:rPr>
              <a:pPr/>
              <a:t>‹#›</a:t>
            </a:fld>
            <a:endParaRPr lang="en-US" altLang="vi-VN">
              <a:solidFill>
                <a:srgbClr val="FFFFFF"/>
              </a:solidFill>
            </a:endParaRPr>
          </a:p>
        </p:txBody>
      </p:sp>
    </p:spTree>
    <p:extLst>
      <p:ext uri="{BB962C8B-B14F-4D97-AF65-F5344CB8AC3E}">
        <p14:creationId xmlns:p14="http://schemas.microsoft.com/office/powerpoint/2010/main" val="216600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49"/>
          <p:cNvSpPr>
            <a:spLocks noGrp="1" noChangeArrowheads="1"/>
          </p:cNvSpPr>
          <p:nvPr>
            <p:ph type="dt" sz="half" idx="10"/>
          </p:nvPr>
        </p:nvSpPr>
        <p:spPr>
          <a:ln/>
        </p:spPr>
        <p:txBody>
          <a:bodyPr/>
          <a:lstStyle>
            <a:lvl1pPr>
              <a:defRPr/>
            </a:lvl1pPr>
          </a:lstStyle>
          <a:p>
            <a:fld id="{3F700F4B-6A05-433B-A776-F0BAC346AF51}" type="datetimeFigureOut">
              <a:rPr lang="en-US" altLang="vi-VN">
                <a:solidFill>
                  <a:srgbClr val="000000"/>
                </a:solidFill>
              </a:rPr>
              <a:pPr/>
              <a:t>1/5/2018</a:t>
            </a:fld>
            <a:endParaRPr lang="en-US" altLang="vi-VN">
              <a:solidFill>
                <a:srgbClr val="000000"/>
              </a:solidFill>
            </a:endParaRPr>
          </a:p>
        </p:txBody>
      </p:sp>
      <p:sp>
        <p:nvSpPr>
          <p:cNvPr id="4" name="Rectangle 150"/>
          <p:cNvSpPr>
            <a:spLocks noGrp="1" noChangeArrowheads="1"/>
          </p:cNvSpPr>
          <p:nvPr>
            <p:ph type="ftr" sz="quarter" idx="11"/>
          </p:nvPr>
        </p:nvSpPr>
        <p:spPr>
          <a:ln/>
        </p:spPr>
        <p:txBody>
          <a:bodyPr/>
          <a:lstStyle>
            <a:lvl1pPr>
              <a:defRPr/>
            </a:lvl1pPr>
          </a:lstStyle>
          <a:p>
            <a:endParaRPr lang="en-US" altLang="vi-VN">
              <a:solidFill>
                <a:srgbClr val="000000"/>
              </a:solidFill>
            </a:endParaRPr>
          </a:p>
        </p:txBody>
      </p:sp>
      <p:sp>
        <p:nvSpPr>
          <p:cNvPr id="5" name="Rectangle 152"/>
          <p:cNvSpPr>
            <a:spLocks noGrp="1" noChangeArrowheads="1"/>
          </p:cNvSpPr>
          <p:nvPr>
            <p:ph type="sldNum" sz="quarter" idx="12"/>
          </p:nvPr>
        </p:nvSpPr>
        <p:spPr>
          <a:ln/>
        </p:spPr>
        <p:txBody>
          <a:bodyPr/>
          <a:lstStyle>
            <a:lvl1pPr>
              <a:defRPr/>
            </a:lvl1pPr>
          </a:lstStyle>
          <a:p>
            <a:fld id="{68209E7F-7547-478A-94B1-29A651E2FF6E}" type="slidenum">
              <a:rPr lang="en-US" altLang="vi-VN">
                <a:solidFill>
                  <a:srgbClr val="FFFFFF"/>
                </a:solidFill>
              </a:rPr>
              <a:pPr/>
              <a:t>‹#›</a:t>
            </a:fld>
            <a:endParaRPr lang="en-US" altLang="vi-VN">
              <a:solidFill>
                <a:srgbClr val="FFFFFF"/>
              </a:solidFill>
            </a:endParaRPr>
          </a:p>
        </p:txBody>
      </p:sp>
    </p:spTree>
    <p:extLst>
      <p:ext uri="{BB962C8B-B14F-4D97-AF65-F5344CB8AC3E}">
        <p14:creationId xmlns:p14="http://schemas.microsoft.com/office/powerpoint/2010/main" val="470011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9"/>
          <p:cNvSpPr>
            <a:spLocks noGrp="1" noChangeArrowheads="1"/>
          </p:cNvSpPr>
          <p:nvPr>
            <p:ph type="dt" sz="half" idx="10"/>
          </p:nvPr>
        </p:nvSpPr>
        <p:spPr>
          <a:ln/>
        </p:spPr>
        <p:txBody>
          <a:bodyPr/>
          <a:lstStyle>
            <a:lvl1pPr>
              <a:defRPr/>
            </a:lvl1pPr>
          </a:lstStyle>
          <a:p>
            <a:fld id="{B79853AA-39B5-46FE-B6E4-5BD0EAD89374}" type="datetimeFigureOut">
              <a:rPr lang="en-US" altLang="vi-VN">
                <a:solidFill>
                  <a:srgbClr val="000000"/>
                </a:solidFill>
              </a:rPr>
              <a:pPr/>
              <a:t>1/5/2018</a:t>
            </a:fld>
            <a:endParaRPr lang="en-US" altLang="vi-VN">
              <a:solidFill>
                <a:srgbClr val="000000"/>
              </a:solidFill>
            </a:endParaRPr>
          </a:p>
        </p:txBody>
      </p:sp>
      <p:sp>
        <p:nvSpPr>
          <p:cNvPr id="3" name="Rectangle 150"/>
          <p:cNvSpPr>
            <a:spLocks noGrp="1" noChangeArrowheads="1"/>
          </p:cNvSpPr>
          <p:nvPr>
            <p:ph type="ftr" sz="quarter" idx="11"/>
          </p:nvPr>
        </p:nvSpPr>
        <p:spPr>
          <a:ln/>
        </p:spPr>
        <p:txBody>
          <a:bodyPr/>
          <a:lstStyle>
            <a:lvl1pPr>
              <a:defRPr/>
            </a:lvl1pPr>
          </a:lstStyle>
          <a:p>
            <a:endParaRPr lang="en-US" altLang="vi-VN">
              <a:solidFill>
                <a:srgbClr val="000000"/>
              </a:solidFill>
            </a:endParaRPr>
          </a:p>
        </p:txBody>
      </p:sp>
      <p:sp>
        <p:nvSpPr>
          <p:cNvPr id="4" name="Rectangle 152"/>
          <p:cNvSpPr>
            <a:spLocks noGrp="1" noChangeArrowheads="1"/>
          </p:cNvSpPr>
          <p:nvPr>
            <p:ph type="sldNum" sz="quarter" idx="12"/>
          </p:nvPr>
        </p:nvSpPr>
        <p:spPr>
          <a:ln/>
        </p:spPr>
        <p:txBody>
          <a:bodyPr/>
          <a:lstStyle>
            <a:lvl1pPr>
              <a:defRPr/>
            </a:lvl1pPr>
          </a:lstStyle>
          <a:p>
            <a:fld id="{7CCDAEDE-7C8E-48A1-A8B7-2FA0DB835D41}" type="slidenum">
              <a:rPr lang="en-US" altLang="vi-VN">
                <a:solidFill>
                  <a:srgbClr val="FFFFFF"/>
                </a:solidFill>
              </a:rPr>
              <a:pPr/>
              <a:t>‹#›</a:t>
            </a:fld>
            <a:endParaRPr lang="en-US" altLang="vi-VN">
              <a:solidFill>
                <a:srgbClr val="FFFFFF"/>
              </a:solidFill>
            </a:endParaRPr>
          </a:p>
        </p:txBody>
      </p:sp>
    </p:spTree>
    <p:extLst>
      <p:ext uri="{BB962C8B-B14F-4D97-AF65-F5344CB8AC3E}">
        <p14:creationId xmlns:p14="http://schemas.microsoft.com/office/powerpoint/2010/main" val="494076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149"/>
          <p:cNvSpPr>
            <a:spLocks noGrp="1" noChangeArrowheads="1"/>
          </p:cNvSpPr>
          <p:nvPr>
            <p:ph type="dt" sz="half" idx="10"/>
          </p:nvPr>
        </p:nvSpPr>
        <p:spPr>
          <a:ln/>
        </p:spPr>
        <p:txBody>
          <a:bodyPr/>
          <a:lstStyle>
            <a:lvl1pPr>
              <a:defRPr/>
            </a:lvl1pPr>
          </a:lstStyle>
          <a:p>
            <a:fld id="{C611DE1C-21E6-4638-9E13-29249BC8A193}" type="datetimeFigureOut">
              <a:rPr lang="en-US" altLang="vi-VN">
                <a:solidFill>
                  <a:srgbClr val="000000"/>
                </a:solidFill>
              </a:rPr>
              <a:pPr/>
              <a:t>1/5/2018</a:t>
            </a:fld>
            <a:endParaRPr lang="en-US" altLang="vi-VN">
              <a:solidFill>
                <a:srgbClr val="000000"/>
              </a:solidFill>
            </a:endParaRPr>
          </a:p>
        </p:txBody>
      </p:sp>
      <p:sp>
        <p:nvSpPr>
          <p:cNvPr id="6" name="Rectangle 150"/>
          <p:cNvSpPr>
            <a:spLocks noGrp="1" noChangeArrowheads="1"/>
          </p:cNvSpPr>
          <p:nvPr>
            <p:ph type="ftr" sz="quarter" idx="11"/>
          </p:nvPr>
        </p:nvSpPr>
        <p:spPr>
          <a:ln/>
        </p:spPr>
        <p:txBody>
          <a:bodyPr/>
          <a:lstStyle>
            <a:lvl1pPr>
              <a:defRPr/>
            </a:lvl1pPr>
          </a:lstStyle>
          <a:p>
            <a:endParaRPr lang="en-US" altLang="vi-VN">
              <a:solidFill>
                <a:srgbClr val="000000"/>
              </a:solidFill>
            </a:endParaRPr>
          </a:p>
        </p:txBody>
      </p:sp>
      <p:sp>
        <p:nvSpPr>
          <p:cNvPr id="7" name="Rectangle 152"/>
          <p:cNvSpPr>
            <a:spLocks noGrp="1" noChangeArrowheads="1"/>
          </p:cNvSpPr>
          <p:nvPr>
            <p:ph type="sldNum" sz="quarter" idx="12"/>
          </p:nvPr>
        </p:nvSpPr>
        <p:spPr>
          <a:ln/>
        </p:spPr>
        <p:txBody>
          <a:bodyPr/>
          <a:lstStyle>
            <a:lvl1pPr>
              <a:defRPr/>
            </a:lvl1pPr>
          </a:lstStyle>
          <a:p>
            <a:fld id="{C103B22C-E3E8-4EB1-A4C5-1FD4061407D1}" type="slidenum">
              <a:rPr lang="en-US" altLang="vi-VN">
                <a:solidFill>
                  <a:srgbClr val="FFFFFF"/>
                </a:solidFill>
              </a:rPr>
              <a:pPr/>
              <a:t>‹#›</a:t>
            </a:fld>
            <a:endParaRPr lang="en-US" altLang="vi-VN">
              <a:solidFill>
                <a:srgbClr val="FFFFFF"/>
              </a:solidFill>
            </a:endParaRPr>
          </a:p>
        </p:txBody>
      </p:sp>
    </p:spTree>
    <p:extLst>
      <p:ext uri="{BB962C8B-B14F-4D97-AF65-F5344CB8AC3E}">
        <p14:creationId xmlns:p14="http://schemas.microsoft.com/office/powerpoint/2010/main" val="2068262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149"/>
          <p:cNvSpPr>
            <a:spLocks noGrp="1" noChangeArrowheads="1"/>
          </p:cNvSpPr>
          <p:nvPr>
            <p:ph type="dt" sz="half" idx="10"/>
          </p:nvPr>
        </p:nvSpPr>
        <p:spPr>
          <a:ln/>
        </p:spPr>
        <p:txBody>
          <a:bodyPr/>
          <a:lstStyle>
            <a:lvl1pPr>
              <a:defRPr/>
            </a:lvl1pPr>
          </a:lstStyle>
          <a:p>
            <a:fld id="{6213B7D0-3EDD-4C33-92C1-A0D732714D4F}" type="datetimeFigureOut">
              <a:rPr lang="en-US" altLang="vi-VN">
                <a:solidFill>
                  <a:srgbClr val="000000"/>
                </a:solidFill>
              </a:rPr>
              <a:pPr/>
              <a:t>1/5/2018</a:t>
            </a:fld>
            <a:endParaRPr lang="en-US" altLang="vi-VN">
              <a:solidFill>
                <a:srgbClr val="000000"/>
              </a:solidFill>
            </a:endParaRPr>
          </a:p>
        </p:txBody>
      </p:sp>
      <p:sp>
        <p:nvSpPr>
          <p:cNvPr id="6" name="Rectangle 150"/>
          <p:cNvSpPr>
            <a:spLocks noGrp="1" noChangeArrowheads="1"/>
          </p:cNvSpPr>
          <p:nvPr>
            <p:ph type="ftr" sz="quarter" idx="11"/>
          </p:nvPr>
        </p:nvSpPr>
        <p:spPr>
          <a:ln/>
        </p:spPr>
        <p:txBody>
          <a:bodyPr/>
          <a:lstStyle>
            <a:lvl1pPr>
              <a:defRPr/>
            </a:lvl1pPr>
          </a:lstStyle>
          <a:p>
            <a:endParaRPr lang="en-US" altLang="vi-VN">
              <a:solidFill>
                <a:srgbClr val="000000"/>
              </a:solidFill>
            </a:endParaRPr>
          </a:p>
        </p:txBody>
      </p:sp>
      <p:sp>
        <p:nvSpPr>
          <p:cNvPr id="7" name="Rectangle 152"/>
          <p:cNvSpPr>
            <a:spLocks noGrp="1" noChangeArrowheads="1"/>
          </p:cNvSpPr>
          <p:nvPr>
            <p:ph type="sldNum" sz="quarter" idx="12"/>
          </p:nvPr>
        </p:nvSpPr>
        <p:spPr>
          <a:ln/>
        </p:spPr>
        <p:txBody>
          <a:bodyPr/>
          <a:lstStyle>
            <a:lvl1pPr>
              <a:defRPr/>
            </a:lvl1pPr>
          </a:lstStyle>
          <a:p>
            <a:fld id="{B14602EC-4624-4A05-BCDB-B24229E538F8}" type="slidenum">
              <a:rPr lang="en-US" altLang="vi-VN">
                <a:solidFill>
                  <a:srgbClr val="FFFFFF"/>
                </a:solidFill>
              </a:rPr>
              <a:pPr/>
              <a:t>‹#›</a:t>
            </a:fld>
            <a:endParaRPr lang="en-US" altLang="vi-VN">
              <a:solidFill>
                <a:srgbClr val="FFFFFF"/>
              </a:solidFill>
            </a:endParaRPr>
          </a:p>
        </p:txBody>
      </p:sp>
    </p:spTree>
    <p:extLst>
      <p:ext uri="{BB962C8B-B14F-4D97-AF65-F5344CB8AC3E}">
        <p14:creationId xmlns:p14="http://schemas.microsoft.com/office/powerpoint/2010/main" val="266018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9"/>
          <p:cNvSpPr>
            <a:spLocks noGrp="1" noChangeArrowheads="1"/>
          </p:cNvSpPr>
          <p:nvPr>
            <p:ph type="dt" sz="half" idx="10"/>
          </p:nvPr>
        </p:nvSpPr>
        <p:spPr>
          <a:ln/>
        </p:spPr>
        <p:txBody>
          <a:bodyPr/>
          <a:lstStyle>
            <a:lvl1pPr>
              <a:defRPr/>
            </a:lvl1pPr>
          </a:lstStyle>
          <a:p>
            <a:fld id="{E2CADAC0-AA76-41E9-B924-A2748A3503EB}" type="datetimeFigureOut">
              <a:rPr lang="en-US" altLang="vi-VN">
                <a:solidFill>
                  <a:srgbClr val="000000"/>
                </a:solidFill>
              </a:rPr>
              <a:pPr/>
              <a:t>1/5/2018</a:t>
            </a:fld>
            <a:endParaRPr lang="en-US" altLang="vi-VN">
              <a:solidFill>
                <a:srgbClr val="000000"/>
              </a:solidFill>
            </a:endParaRPr>
          </a:p>
        </p:txBody>
      </p:sp>
      <p:sp>
        <p:nvSpPr>
          <p:cNvPr id="5" name="Rectangle 150"/>
          <p:cNvSpPr>
            <a:spLocks noGrp="1" noChangeArrowheads="1"/>
          </p:cNvSpPr>
          <p:nvPr>
            <p:ph type="ftr" sz="quarter" idx="11"/>
          </p:nvPr>
        </p:nvSpPr>
        <p:spPr>
          <a:ln/>
        </p:spPr>
        <p:txBody>
          <a:bodyPr/>
          <a:lstStyle>
            <a:lvl1pPr>
              <a:defRPr/>
            </a:lvl1pPr>
          </a:lstStyle>
          <a:p>
            <a:endParaRPr lang="en-US" altLang="vi-VN">
              <a:solidFill>
                <a:srgbClr val="000000"/>
              </a:solidFill>
            </a:endParaRPr>
          </a:p>
        </p:txBody>
      </p:sp>
      <p:sp>
        <p:nvSpPr>
          <p:cNvPr id="6" name="Rectangle 152"/>
          <p:cNvSpPr>
            <a:spLocks noGrp="1" noChangeArrowheads="1"/>
          </p:cNvSpPr>
          <p:nvPr>
            <p:ph type="sldNum" sz="quarter" idx="12"/>
          </p:nvPr>
        </p:nvSpPr>
        <p:spPr>
          <a:ln/>
        </p:spPr>
        <p:txBody>
          <a:bodyPr/>
          <a:lstStyle>
            <a:lvl1pPr>
              <a:defRPr/>
            </a:lvl1pPr>
          </a:lstStyle>
          <a:p>
            <a:fld id="{AE775382-3150-401F-9082-36C72E2836A1}" type="slidenum">
              <a:rPr lang="en-US" altLang="vi-VN">
                <a:solidFill>
                  <a:srgbClr val="FFFFFF"/>
                </a:solidFill>
              </a:rPr>
              <a:pPr/>
              <a:t>‹#›</a:t>
            </a:fld>
            <a:endParaRPr lang="en-US" altLang="vi-VN">
              <a:solidFill>
                <a:srgbClr val="FFFFFF"/>
              </a:solidFill>
            </a:endParaRPr>
          </a:p>
        </p:txBody>
      </p:sp>
    </p:spTree>
    <p:extLst>
      <p:ext uri="{BB962C8B-B14F-4D97-AF65-F5344CB8AC3E}">
        <p14:creationId xmlns:p14="http://schemas.microsoft.com/office/powerpoint/2010/main" val="847740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9"/>
          <p:cNvSpPr>
            <a:spLocks noGrp="1" noChangeArrowheads="1"/>
          </p:cNvSpPr>
          <p:nvPr>
            <p:ph type="dt" sz="half" idx="10"/>
          </p:nvPr>
        </p:nvSpPr>
        <p:spPr>
          <a:ln/>
        </p:spPr>
        <p:txBody>
          <a:bodyPr/>
          <a:lstStyle>
            <a:lvl1pPr>
              <a:defRPr/>
            </a:lvl1pPr>
          </a:lstStyle>
          <a:p>
            <a:fld id="{53A16A09-FC23-4449-8DFD-F546A75B8BDA}" type="datetimeFigureOut">
              <a:rPr lang="en-US" altLang="vi-VN">
                <a:solidFill>
                  <a:srgbClr val="000000"/>
                </a:solidFill>
              </a:rPr>
              <a:pPr/>
              <a:t>1/5/2018</a:t>
            </a:fld>
            <a:endParaRPr lang="en-US" altLang="vi-VN">
              <a:solidFill>
                <a:srgbClr val="000000"/>
              </a:solidFill>
            </a:endParaRPr>
          </a:p>
        </p:txBody>
      </p:sp>
      <p:sp>
        <p:nvSpPr>
          <p:cNvPr id="5" name="Rectangle 150"/>
          <p:cNvSpPr>
            <a:spLocks noGrp="1" noChangeArrowheads="1"/>
          </p:cNvSpPr>
          <p:nvPr>
            <p:ph type="ftr" sz="quarter" idx="11"/>
          </p:nvPr>
        </p:nvSpPr>
        <p:spPr>
          <a:ln/>
        </p:spPr>
        <p:txBody>
          <a:bodyPr/>
          <a:lstStyle>
            <a:lvl1pPr>
              <a:defRPr/>
            </a:lvl1pPr>
          </a:lstStyle>
          <a:p>
            <a:endParaRPr lang="en-US" altLang="vi-VN">
              <a:solidFill>
                <a:srgbClr val="000000"/>
              </a:solidFill>
            </a:endParaRPr>
          </a:p>
        </p:txBody>
      </p:sp>
      <p:sp>
        <p:nvSpPr>
          <p:cNvPr id="6" name="Rectangle 152"/>
          <p:cNvSpPr>
            <a:spLocks noGrp="1" noChangeArrowheads="1"/>
          </p:cNvSpPr>
          <p:nvPr>
            <p:ph type="sldNum" sz="quarter" idx="12"/>
          </p:nvPr>
        </p:nvSpPr>
        <p:spPr>
          <a:ln/>
        </p:spPr>
        <p:txBody>
          <a:bodyPr/>
          <a:lstStyle>
            <a:lvl1pPr>
              <a:defRPr/>
            </a:lvl1pPr>
          </a:lstStyle>
          <a:p>
            <a:fld id="{D633C3A1-0461-4B5C-9195-D8783DF5BFE6}" type="slidenum">
              <a:rPr lang="en-US" altLang="vi-VN">
                <a:solidFill>
                  <a:srgbClr val="FFFFFF"/>
                </a:solidFill>
              </a:rPr>
              <a:pPr/>
              <a:t>‹#›</a:t>
            </a:fld>
            <a:endParaRPr lang="en-US" altLang="vi-VN">
              <a:solidFill>
                <a:srgbClr val="FFFFFF"/>
              </a:solidFill>
            </a:endParaRPr>
          </a:p>
        </p:txBody>
      </p:sp>
    </p:spTree>
    <p:extLst>
      <p:ext uri="{BB962C8B-B14F-4D97-AF65-F5344CB8AC3E}">
        <p14:creationId xmlns:p14="http://schemas.microsoft.com/office/powerpoint/2010/main" val="2487478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6172200" cy="1036637"/>
          </a:xfrm>
        </p:spPr>
        <p:txBody>
          <a:bodyPr/>
          <a:lstStyle/>
          <a:p>
            <a:r>
              <a:rPr lang="en-US"/>
              <a:t>Click to edit Master title style</a:t>
            </a:r>
          </a:p>
        </p:txBody>
      </p:sp>
      <p:sp>
        <p:nvSpPr>
          <p:cNvPr id="3" name="Chart Placeholder 2"/>
          <p:cNvSpPr>
            <a:spLocks noGrp="1"/>
          </p:cNvSpPr>
          <p:nvPr>
            <p:ph type="chart" idx="1"/>
          </p:nvPr>
        </p:nvSpPr>
        <p:spPr>
          <a:xfrm>
            <a:off x="457200" y="1600202"/>
            <a:ext cx="8229600" cy="4525963"/>
          </a:xfrm>
        </p:spPr>
        <p:txBody>
          <a:bodyPr/>
          <a:lstStyle/>
          <a:p>
            <a:pPr lvl="0"/>
            <a:r>
              <a:rPr lang="en-US" noProof="0"/>
              <a:t>Click icon to add chart</a:t>
            </a:r>
          </a:p>
        </p:txBody>
      </p:sp>
      <p:sp>
        <p:nvSpPr>
          <p:cNvPr id="4" name="Rectangle 149"/>
          <p:cNvSpPr>
            <a:spLocks noGrp="1" noChangeArrowheads="1"/>
          </p:cNvSpPr>
          <p:nvPr>
            <p:ph type="dt" sz="half" idx="10"/>
          </p:nvPr>
        </p:nvSpPr>
        <p:spPr>
          <a:ln/>
        </p:spPr>
        <p:txBody>
          <a:bodyPr/>
          <a:lstStyle>
            <a:lvl1pPr>
              <a:defRPr/>
            </a:lvl1pPr>
          </a:lstStyle>
          <a:p>
            <a:fld id="{2EB4565B-86A2-4A4F-B3B5-B48497E22140}" type="datetimeFigureOut">
              <a:rPr lang="en-US" altLang="vi-VN">
                <a:solidFill>
                  <a:srgbClr val="000000"/>
                </a:solidFill>
              </a:rPr>
              <a:pPr/>
              <a:t>1/5/2018</a:t>
            </a:fld>
            <a:endParaRPr lang="en-US" altLang="vi-VN">
              <a:solidFill>
                <a:srgbClr val="000000"/>
              </a:solidFill>
            </a:endParaRPr>
          </a:p>
        </p:txBody>
      </p:sp>
      <p:sp>
        <p:nvSpPr>
          <p:cNvPr id="5" name="Rectangle 150"/>
          <p:cNvSpPr>
            <a:spLocks noGrp="1" noChangeArrowheads="1"/>
          </p:cNvSpPr>
          <p:nvPr>
            <p:ph type="ftr" sz="quarter" idx="11"/>
          </p:nvPr>
        </p:nvSpPr>
        <p:spPr>
          <a:ln/>
        </p:spPr>
        <p:txBody>
          <a:bodyPr/>
          <a:lstStyle>
            <a:lvl1pPr>
              <a:defRPr/>
            </a:lvl1pPr>
          </a:lstStyle>
          <a:p>
            <a:endParaRPr lang="en-US" altLang="vi-VN">
              <a:solidFill>
                <a:srgbClr val="000000"/>
              </a:solidFill>
            </a:endParaRPr>
          </a:p>
        </p:txBody>
      </p:sp>
      <p:sp>
        <p:nvSpPr>
          <p:cNvPr id="6" name="Rectangle 152"/>
          <p:cNvSpPr>
            <a:spLocks noGrp="1" noChangeArrowheads="1"/>
          </p:cNvSpPr>
          <p:nvPr>
            <p:ph type="sldNum" sz="quarter" idx="12"/>
          </p:nvPr>
        </p:nvSpPr>
        <p:spPr>
          <a:ln/>
        </p:spPr>
        <p:txBody>
          <a:bodyPr/>
          <a:lstStyle>
            <a:lvl1pPr>
              <a:defRPr/>
            </a:lvl1pPr>
          </a:lstStyle>
          <a:p>
            <a:fld id="{98604E0D-CCF3-41EC-AA50-D6632770F2B6}" type="slidenum">
              <a:rPr lang="en-US" altLang="vi-VN">
                <a:solidFill>
                  <a:srgbClr val="FFFFFF"/>
                </a:solidFill>
              </a:rPr>
              <a:pPr/>
              <a:t>‹#›</a:t>
            </a:fld>
            <a:endParaRPr lang="en-US" altLang="vi-VN">
              <a:solidFill>
                <a:srgbClr val="FFFFFF"/>
              </a:solidFill>
            </a:endParaRPr>
          </a:p>
        </p:txBody>
      </p:sp>
    </p:spTree>
    <p:extLst>
      <p:ext uri="{BB962C8B-B14F-4D97-AF65-F5344CB8AC3E}">
        <p14:creationId xmlns:p14="http://schemas.microsoft.com/office/powerpoint/2010/main" val="3831207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15" name="Rectangle 14"/>
          <p:cNvSpPr/>
          <p:nvPr/>
        </p:nvSpPr>
        <p:spPr bwMode="gray">
          <a:xfrm>
            <a:off x="0" y="3352800"/>
            <a:ext cx="9144000" cy="3505200"/>
          </a:xfrm>
          <a:prstGeom prst="rect">
            <a:avLst/>
          </a:prstGeom>
          <a:gradFill flip="none" rotWithShape="1">
            <a:gsLst>
              <a:gs pos="0">
                <a:schemeClr val="accent1">
                  <a:shade val="30000"/>
                  <a:satMod val="115000"/>
                  <a:alpha val="0"/>
                </a:schemeClr>
              </a:gs>
              <a:gs pos="45000">
                <a:schemeClr val="bg2">
                  <a:alpha val="48000"/>
                </a:schemeClr>
              </a:gs>
              <a:gs pos="99000">
                <a:schemeClr val="accent3">
                  <a:alpha val="8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6" name="Rectangle 15"/>
          <p:cNvSpPr/>
          <p:nvPr/>
        </p:nvSpPr>
        <p:spPr bwMode="gray">
          <a:xfrm>
            <a:off x="0" y="0"/>
            <a:ext cx="9144000" cy="3733800"/>
          </a:xfrm>
          <a:prstGeom prst="rect">
            <a:avLst/>
          </a:prstGeom>
          <a:gradFill flip="none" rotWithShape="1">
            <a:gsLst>
              <a:gs pos="13000">
                <a:schemeClr val="accent1">
                  <a:shade val="30000"/>
                  <a:satMod val="115000"/>
                  <a:alpha val="0"/>
                </a:schemeClr>
              </a:gs>
              <a:gs pos="50000">
                <a:schemeClr val="accent1">
                  <a:shade val="67500"/>
                  <a:satMod val="115000"/>
                </a:schemeClr>
              </a:gs>
              <a:gs pos="100000">
                <a:schemeClr val="accent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7" name="Rectangle 16"/>
          <p:cNvSpPr/>
          <p:nvPr/>
        </p:nvSpPr>
        <p:spPr bwMode="gray">
          <a:xfrm>
            <a:off x="1" y="-1"/>
            <a:ext cx="9143999" cy="6858001"/>
          </a:xfrm>
          <a:prstGeom prst="rect">
            <a:avLst/>
          </a:prstGeom>
          <a:blipFill dpi="0" rotWithShape="1">
            <a:blip r:embed="rId2" cstate="print">
              <a:alphaModFix amt="58000"/>
              <a:lum bright="70000" contras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8" name="Rectangle 2"/>
          <p:cNvSpPr>
            <a:spLocks noChangeArrowheads="1"/>
          </p:cNvSpPr>
          <p:nvPr/>
        </p:nvSpPr>
        <p:spPr bwMode="gray">
          <a:xfrm>
            <a:off x="0" y="0"/>
            <a:ext cx="9144000" cy="5105400"/>
          </a:xfrm>
          <a:prstGeom prst="rect">
            <a:avLst/>
          </a:prstGeom>
          <a:gradFill flip="none" rotWithShape="1">
            <a:gsLst>
              <a:gs pos="0">
                <a:schemeClr val="bg1"/>
              </a:gs>
              <a:gs pos="90000">
                <a:schemeClr val="bg1">
                  <a:alpha val="0"/>
                </a:schemeClr>
              </a:gs>
            </a:gsLst>
            <a:path path="rect">
              <a:fillToRect l="100000" b="100000"/>
            </a:path>
            <a:tileRect t="-100000" r="-100000"/>
          </a:gradFill>
          <a:ln w="9525" algn="ctr">
            <a:noFill/>
            <a:miter lim="800000"/>
            <a:headEnd/>
            <a:tailEnd/>
          </a:ln>
          <a:effectLst/>
        </p:spPr>
        <p:txBody>
          <a:bodyPr wrap="none" anchor="ctr"/>
          <a:lstStyle/>
          <a:p>
            <a:endParaRPr lang="en-US" sz="1350">
              <a:solidFill>
                <a:prstClr val="white"/>
              </a:solidFill>
            </a:endParaRPr>
          </a:p>
        </p:txBody>
      </p:sp>
      <p:sp>
        <p:nvSpPr>
          <p:cNvPr id="19" name="Rec 0101"/>
          <p:cNvSpPr/>
          <p:nvPr/>
        </p:nvSpPr>
        <p:spPr bwMode="gray">
          <a:xfrm>
            <a:off x="0" y="990600"/>
            <a:ext cx="9144000" cy="5791200"/>
          </a:xfrm>
          <a:prstGeom prst="rect">
            <a:avLst/>
          </a:prstGeom>
          <a:blipFill dpi="0" rotWithShape="1">
            <a:blip r:embed="rId3" cstate="print">
              <a:alphaModFix amt="20000"/>
              <a:duotone>
                <a:prstClr val="black"/>
                <a:schemeClr val="accent1">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0" name="Rectangle 19"/>
          <p:cNvSpPr/>
          <p:nvPr/>
        </p:nvSpPr>
        <p:spPr bwMode="gray">
          <a:xfrm rot="2397748">
            <a:off x="6248400" y="3941832"/>
            <a:ext cx="2667000" cy="2590800"/>
          </a:xfrm>
          <a:prstGeom prst="rect">
            <a:avLst/>
          </a:prstGeom>
          <a:blipFill dpi="0" rotWithShape="1">
            <a:blip r:embed="rId4" cstate="print">
              <a:alphaModFix amt="25000"/>
              <a:duotone>
                <a:prstClr val="black"/>
                <a:schemeClr val="accent1">
                  <a:tint val="45000"/>
                  <a:satMod val="400000"/>
                </a:schemeClr>
              </a:duotone>
            </a:blip>
            <a:srcRect/>
            <a:tile tx="0" ty="0" sx="100000" sy="100000" flip="y"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1" name="Rec010"/>
          <p:cNvSpPr/>
          <p:nvPr/>
        </p:nvSpPr>
        <p:spPr bwMode="gray">
          <a:xfrm>
            <a:off x="0" y="0"/>
            <a:ext cx="7924800" cy="3232674"/>
          </a:xfrm>
          <a:prstGeom prst="rect">
            <a:avLst/>
          </a:prstGeom>
          <a:blipFill dpi="0" rotWithShape="1">
            <a:blip r:embed="rId3" cstate="print">
              <a:alphaModFix amt="20000"/>
              <a:duotone>
                <a:prstClr val="black"/>
                <a:schemeClr val="accent1">
                  <a:tint val="45000"/>
                  <a:satMod val="400000"/>
                </a:schemeClr>
              </a:duotone>
            </a:blip>
            <a:srcRect/>
            <a:tile tx="0" ty="0" sx="70000" sy="7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2" name="Rectangle 21"/>
          <p:cNvSpPr/>
          <p:nvPr/>
        </p:nvSpPr>
        <p:spPr bwMode="gray">
          <a:xfrm rot="619325">
            <a:off x="4480411" y="4967528"/>
            <a:ext cx="1778420" cy="1745264"/>
          </a:xfrm>
          <a:prstGeom prst="rect">
            <a:avLst/>
          </a:prstGeom>
          <a:blipFill dpi="0" rotWithShape="1">
            <a:blip r:embed="rId4" cstate="print">
              <a:alphaModFix amt="25000"/>
              <a:duotone>
                <a:prstClr val="black"/>
                <a:schemeClr val="accent1">
                  <a:tint val="45000"/>
                  <a:satMod val="400000"/>
                </a:schemeClr>
              </a:duotone>
            </a:blip>
            <a:srcRect/>
            <a:tile tx="0" ty="0" sx="100000" sy="100000" flip="y"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23" name="Picture 22" descr="shine_obj07.png"/>
          <p:cNvPicPr>
            <a:picLocks noChangeAspect="1"/>
          </p:cNvPicPr>
          <p:nvPr/>
        </p:nvPicPr>
        <p:blipFill>
          <a:blip r:embed="rId5" cstate="print"/>
          <a:srcRect l="7856"/>
          <a:stretch>
            <a:fillRect/>
          </a:stretch>
        </p:blipFill>
        <p:spPr bwMode="gray">
          <a:xfrm flipH="1">
            <a:off x="4961184" y="0"/>
            <a:ext cx="4170680" cy="4572000"/>
          </a:xfrm>
          <a:prstGeom prst="rect">
            <a:avLst/>
          </a:prstGeom>
        </p:spPr>
      </p:pic>
      <p:pic>
        <p:nvPicPr>
          <p:cNvPr id="24" name="shine01" descr="shine_obj02.png"/>
          <p:cNvPicPr>
            <a:picLocks noChangeAspect="1"/>
          </p:cNvPicPr>
          <p:nvPr/>
        </p:nvPicPr>
        <p:blipFill>
          <a:blip r:embed="rId6" cstate="print">
            <a:duotone>
              <a:schemeClr val="accent3">
                <a:shade val="45000"/>
                <a:satMod val="135000"/>
              </a:schemeClr>
              <a:prstClr val="white"/>
            </a:duotone>
          </a:blip>
          <a:stretch>
            <a:fillRect/>
          </a:stretch>
        </p:blipFill>
        <p:spPr bwMode="gray">
          <a:xfrm>
            <a:off x="0" y="304800"/>
            <a:ext cx="7239000" cy="381000"/>
          </a:xfrm>
          <a:prstGeom prst="rect">
            <a:avLst/>
          </a:prstGeom>
        </p:spPr>
      </p:pic>
      <p:pic>
        <p:nvPicPr>
          <p:cNvPr id="25" name="shine04" descr="shine_obj03.png"/>
          <p:cNvPicPr>
            <a:picLocks noChangeAspect="1"/>
          </p:cNvPicPr>
          <p:nvPr/>
        </p:nvPicPr>
        <p:blipFill>
          <a:blip r:embed="rId7" cstate="print">
            <a:duotone>
              <a:schemeClr val="accent1">
                <a:shade val="45000"/>
                <a:satMod val="135000"/>
              </a:schemeClr>
              <a:prstClr val="white"/>
            </a:duotone>
          </a:blip>
          <a:srcRect l="37778" t="74138" r="1667" b="1014"/>
          <a:stretch>
            <a:fillRect/>
          </a:stretch>
        </p:blipFill>
        <p:spPr bwMode="gray">
          <a:xfrm>
            <a:off x="0" y="166513"/>
            <a:ext cx="5537200" cy="138289"/>
          </a:xfrm>
          <a:prstGeom prst="rect">
            <a:avLst/>
          </a:prstGeom>
        </p:spPr>
      </p:pic>
      <p:sp>
        <p:nvSpPr>
          <p:cNvPr id="26" name="Rectangle 2"/>
          <p:cNvSpPr>
            <a:spLocks noChangeArrowheads="1"/>
          </p:cNvSpPr>
          <p:nvPr/>
        </p:nvSpPr>
        <p:spPr bwMode="black">
          <a:xfrm flipV="1">
            <a:off x="-4419600" y="304800"/>
            <a:ext cx="13563600" cy="6553200"/>
          </a:xfrm>
          <a:prstGeom prst="rect">
            <a:avLst/>
          </a:prstGeom>
          <a:gradFill flip="none" rotWithShape="1">
            <a:gsLst>
              <a:gs pos="0">
                <a:schemeClr val="bg1">
                  <a:alpha val="78000"/>
                </a:schemeClr>
              </a:gs>
              <a:gs pos="48000">
                <a:schemeClr val="bg1">
                  <a:alpha val="0"/>
                </a:schemeClr>
              </a:gs>
              <a:gs pos="89000">
                <a:schemeClr val="bg1">
                  <a:alpha val="0"/>
                </a:schemeClr>
              </a:gs>
            </a:gsLst>
            <a:path path="circle">
              <a:fillToRect l="50000" t="50000" r="50000" b="50000"/>
            </a:path>
            <a:tileRect/>
          </a:gradFill>
          <a:ln w="9525" algn="ctr">
            <a:noFill/>
            <a:miter lim="800000"/>
            <a:headEnd/>
            <a:tailEnd/>
          </a:ln>
          <a:effectLst/>
        </p:spPr>
        <p:txBody>
          <a:bodyPr wrap="none" anchor="ctr"/>
          <a:lstStyle/>
          <a:p>
            <a:endParaRPr lang="en-US" sz="1350">
              <a:solidFill>
                <a:prstClr val="white"/>
              </a:solidFill>
            </a:endParaRPr>
          </a:p>
        </p:txBody>
      </p:sp>
      <p:pic>
        <p:nvPicPr>
          <p:cNvPr id="27" name="shine02" descr="shine_obj02.png"/>
          <p:cNvPicPr>
            <a:picLocks noChangeAspect="1"/>
          </p:cNvPicPr>
          <p:nvPr/>
        </p:nvPicPr>
        <p:blipFill>
          <a:blip r:embed="rId6" cstate="print">
            <a:duotone>
              <a:schemeClr val="accent1">
                <a:shade val="45000"/>
                <a:satMod val="135000"/>
              </a:schemeClr>
              <a:prstClr val="white"/>
            </a:duotone>
          </a:blip>
          <a:stretch>
            <a:fillRect/>
          </a:stretch>
        </p:blipFill>
        <p:spPr bwMode="gray">
          <a:xfrm flipH="1">
            <a:off x="1524000" y="3581401"/>
            <a:ext cx="7620000" cy="457201"/>
          </a:xfrm>
          <a:prstGeom prst="rect">
            <a:avLst/>
          </a:prstGeom>
        </p:spPr>
      </p:pic>
      <p:pic>
        <p:nvPicPr>
          <p:cNvPr id="28" name="shine03" descr="taone_trans"/>
          <p:cNvPicPr>
            <a:picLocks noChangeArrowheads="1"/>
          </p:cNvPicPr>
          <p:nvPr/>
        </p:nvPicPr>
        <p:blipFill>
          <a:blip r:embed="rId8" cstate="print">
            <a:duotone>
              <a:schemeClr val="accent1">
                <a:shade val="45000"/>
                <a:satMod val="135000"/>
              </a:schemeClr>
              <a:prstClr val="white"/>
            </a:duotone>
          </a:blip>
          <a:srcRect/>
          <a:stretch>
            <a:fillRect/>
          </a:stretch>
        </p:blipFill>
        <p:spPr bwMode="gray">
          <a:xfrm>
            <a:off x="1828800" y="3733800"/>
            <a:ext cx="7315200" cy="54864"/>
          </a:xfrm>
          <a:prstGeom prst="rect">
            <a:avLst/>
          </a:prstGeom>
          <a:noFill/>
        </p:spPr>
      </p:pic>
      <p:pic>
        <p:nvPicPr>
          <p:cNvPr id="30" name="shine04" descr="shine_obj03.png"/>
          <p:cNvPicPr>
            <a:picLocks noChangeAspect="1"/>
          </p:cNvPicPr>
          <p:nvPr/>
        </p:nvPicPr>
        <p:blipFill>
          <a:blip r:embed="rId7" cstate="print">
            <a:duotone>
              <a:schemeClr val="accent1">
                <a:shade val="45000"/>
                <a:satMod val="135000"/>
              </a:schemeClr>
              <a:prstClr val="white"/>
            </a:duotone>
          </a:blip>
          <a:srcRect t="68457"/>
          <a:stretch>
            <a:fillRect/>
          </a:stretch>
        </p:blipFill>
        <p:spPr bwMode="gray">
          <a:xfrm>
            <a:off x="0" y="214704"/>
            <a:ext cx="4114800" cy="124733"/>
          </a:xfrm>
          <a:prstGeom prst="rect">
            <a:avLst/>
          </a:prstGeom>
        </p:spPr>
      </p:pic>
      <p:sp>
        <p:nvSpPr>
          <p:cNvPr id="31" name="Rectangle 30"/>
          <p:cNvSpPr/>
          <p:nvPr/>
        </p:nvSpPr>
        <p:spPr bwMode="gray">
          <a:xfrm flipV="1">
            <a:off x="0" y="0"/>
            <a:ext cx="4724400" cy="4589418"/>
          </a:xfrm>
          <a:prstGeom prst="rect">
            <a:avLst/>
          </a:prstGeom>
          <a:blipFill dpi="0" rotWithShape="1">
            <a:blip r:embed="rId9" cstate="print">
              <a:alphaModFix amt="61000"/>
              <a:lum bright="-1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3" name="Subtitle 2"/>
          <p:cNvSpPr>
            <a:spLocks noGrp="1"/>
          </p:cNvSpPr>
          <p:nvPr>
            <p:ph type="subTitle" idx="1"/>
          </p:nvPr>
        </p:nvSpPr>
        <p:spPr bwMode="white">
          <a:xfrm>
            <a:off x="1527048" y="4114800"/>
            <a:ext cx="6400800" cy="758952"/>
          </a:xfrm>
        </p:spPr>
        <p:txBody>
          <a:bodyPr vert="horz" lIns="91440" tIns="45720" rIns="91440" bIns="45720" rtlCol="0" anchor="ctr">
            <a:normAutofit/>
          </a:bodyPr>
          <a:lstStyle>
            <a:lvl1pPr marL="0" indent="0" algn="ctr" defTabSz="685800" rtl="0" eaLnBrk="1" latinLnBrk="0" hangingPunct="1">
              <a:spcBef>
                <a:spcPct val="20000"/>
              </a:spcBef>
              <a:buFont typeface="Arial" pitchFamily="34" charset="0"/>
              <a:buNone/>
              <a:defRPr lang="en-US" sz="1800" kern="1200" smtClean="0">
                <a:solidFill>
                  <a:srgbClr val="FFC000"/>
                </a:solidFill>
                <a:latin typeface="+mn-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p:txBody>
          <a:bodyPr/>
          <a:lstStyle/>
          <a:p>
            <a:fld id="{641242C3-0545-42E0-9561-678391B05AFD}" type="datetimeFigureOut">
              <a:rPr lang="en-US" smtClean="0">
                <a:solidFill>
                  <a:prstClr val="white"/>
                </a:solidFill>
              </a:rPr>
              <a:pPr/>
              <a:t>1/5/2018</a:t>
            </a:fld>
            <a:endParaRPr lang="en-US">
              <a:solidFill>
                <a:prstClr val="white"/>
              </a:solidFill>
            </a:endParaRPr>
          </a:p>
        </p:txBody>
      </p:sp>
      <p:sp>
        <p:nvSpPr>
          <p:cNvPr id="5" name="Footer Placeholder 4"/>
          <p:cNvSpPr>
            <a:spLocks noGrp="1"/>
          </p:cNvSpPr>
          <p:nvPr>
            <p:ph type="ftr" sz="quarter" idx="11"/>
          </p:nvPr>
        </p:nvSpPr>
        <p:spPr bwMode="gray"/>
        <p:txBody>
          <a:bodyPr/>
          <a:lstStyle/>
          <a:p>
            <a:endParaRPr lang="en-US">
              <a:solidFill>
                <a:prstClr val="white"/>
              </a:solidFill>
            </a:endParaRPr>
          </a:p>
        </p:txBody>
      </p:sp>
      <p:sp>
        <p:nvSpPr>
          <p:cNvPr id="6" name="Slide Number Placeholder 5"/>
          <p:cNvSpPr>
            <a:spLocks noGrp="1"/>
          </p:cNvSpPr>
          <p:nvPr>
            <p:ph type="sldNum" sz="quarter" idx="12"/>
          </p:nvPr>
        </p:nvSpPr>
        <p:spPr bwMode="gray"/>
        <p:txBody>
          <a:bodyPr/>
          <a:lstStyle/>
          <a:p>
            <a:fld id="{76476709-FB38-4D88-B583-510774593318}" type="slidenum">
              <a:rPr lang="en-US" smtClean="0">
                <a:solidFill>
                  <a:prstClr val="white"/>
                </a:solidFill>
              </a:rPr>
              <a:pPr/>
              <a:t>‹#›</a:t>
            </a:fld>
            <a:endParaRPr lang="en-US">
              <a:solidFill>
                <a:prstClr val="white"/>
              </a:solidFill>
            </a:endParaRPr>
          </a:p>
        </p:txBody>
      </p:sp>
      <p:sp>
        <p:nvSpPr>
          <p:cNvPr id="32" name="Title 31"/>
          <p:cNvSpPr>
            <a:spLocks noGrp="1"/>
          </p:cNvSpPr>
          <p:nvPr>
            <p:ph type="title"/>
          </p:nvPr>
        </p:nvSpPr>
        <p:spPr bwMode="gray">
          <a:xfrm>
            <a:off x="457200" y="1905000"/>
            <a:ext cx="8229600" cy="1764002"/>
          </a:xfrm>
        </p:spPr>
        <p:txBody>
          <a:bodyPr anchor="b">
            <a:noAutofit/>
            <a:scene3d>
              <a:camera prst="orthographicFront"/>
              <a:lightRig rig="glow" dir="t">
                <a:rot lat="0" lon="0" rev="5400000"/>
              </a:lightRig>
            </a:scene3d>
            <a:sp3d contourW="12700" prstMaterial="plastic">
              <a:bevelT w="31750" h="31750"/>
            </a:sp3d>
          </a:bodyPr>
          <a:lstStyle>
            <a:lvl1pPr algn="ctr">
              <a:defRPr kumimoji="0" lang="en-US" sz="4050" b="1" i="1" u="none" strike="noStrike" kern="1200" cap="none" spc="0" normalizeH="0" baseline="0" noProof="0" dirty="0" err="1" smtClean="0">
                <a:ln w="0"/>
                <a:gradFill flip="none" rotWithShape="1">
                  <a:gsLst>
                    <a:gs pos="0">
                      <a:schemeClr val="tx1">
                        <a:lumMod val="85000"/>
                      </a:schemeClr>
                    </a:gs>
                    <a:gs pos="49000">
                      <a:schemeClr val="tx1"/>
                    </a:gs>
                    <a:gs pos="49000">
                      <a:schemeClr val="tx1"/>
                    </a:gs>
                    <a:gs pos="100000">
                      <a:schemeClr val="tx1">
                        <a:lumMod val="50000"/>
                      </a:schemeClr>
                    </a:gs>
                  </a:gsLst>
                  <a:lin ang="16200000" scaled="1"/>
                  <a:tileRect/>
                </a:gradFill>
                <a:effectLst>
                  <a:outerShdw blurRad="50800" dist="38100" dir="5400000" algn="t" rotWithShape="0">
                    <a:prstClr val="black">
                      <a:alpha val="40000"/>
                    </a:prstClr>
                  </a:outerShdw>
                </a:effectLst>
                <a:uLnTx/>
                <a:uFillTx/>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323728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13"/>
        <p:cNvGrpSpPr/>
        <p:nvPr/>
      </p:nvGrpSpPr>
      <p:grpSpPr>
        <a:xfrm>
          <a:off x="0" y="0"/>
          <a:ext cx="0" cy="0"/>
          <a:chOff x="0" y="0"/>
          <a:chExt cx="0" cy="0"/>
        </a:xfrm>
      </p:grpSpPr>
      <p:sp>
        <p:nvSpPr>
          <p:cNvPr id="14" name="Shape 14"/>
          <p:cNvSpPr/>
          <p:nvPr/>
        </p:nvSpPr>
        <p:spPr>
          <a:xfrm>
            <a:off x="4218300" y="0"/>
            <a:ext cx="707400" cy="2523000"/>
          </a:xfrm>
          <a:prstGeom prst="rect">
            <a:avLst/>
          </a:prstGeom>
          <a:solidFill>
            <a:srgbClr val="B0E0E6"/>
          </a:solidFill>
          <a:ln>
            <a:noFill/>
          </a:ln>
        </p:spPr>
        <p:txBody>
          <a:bodyPr wrap="square" lIns="91425" tIns="91425" rIns="91425" bIns="91425" anchor="ctr" anchorCtr="0">
            <a:noAutofit/>
          </a:bodyPr>
          <a:lstStyle/>
          <a:p>
            <a:pPr lvl="0">
              <a:spcBef>
                <a:spcPts val="0"/>
              </a:spcBef>
              <a:buNone/>
            </a:pPr>
            <a:endParaRPr/>
          </a:p>
        </p:txBody>
      </p:sp>
      <p:sp>
        <p:nvSpPr>
          <p:cNvPr id="15" name="Shape 15"/>
          <p:cNvSpPr txBox="1">
            <a:spLocks noGrp="1"/>
          </p:cNvSpPr>
          <p:nvPr>
            <p:ph type="body" idx="1"/>
          </p:nvPr>
        </p:nvSpPr>
        <p:spPr>
          <a:xfrm>
            <a:off x="1317000" y="2882400"/>
            <a:ext cx="6510000" cy="1093200"/>
          </a:xfrm>
          <a:prstGeom prst="rect">
            <a:avLst/>
          </a:prstGeom>
        </p:spPr>
        <p:txBody>
          <a:bodyPr wrap="square"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a:spcBef>
                <a:spcPts val="0"/>
              </a:spcBef>
              <a:defRPr/>
            </a:lvl9pPr>
          </a:lstStyle>
          <a:p>
            <a:endParaRPr/>
          </a:p>
        </p:txBody>
      </p:sp>
      <p:sp>
        <p:nvSpPr>
          <p:cNvPr id="16" name="Shape 16"/>
          <p:cNvSpPr txBox="1"/>
          <p:nvPr/>
        </p:nvSpPr>
        <p:spPr>
          <a:xfrm>
            <a:off x="3593400" y="1651425"/>
            <a:ext cx="1957200" cy="871500"/>
          </a:xfrm>
          <a:prstGeom prst="rect">
            <a:avLst/>
          </a:prstGeom>
          <a:noFill/>
          <a:ln>
            <a:noFill/>
          </a:ln>
        </p:spPr>
        <p:txBody>
          <a:bodyPr wrap="square" lIns="91425" tIns="91425" rIns="91425" bIns="91425" anchor="t" anchorCtr="0">
            <a:noAutofit/>
          </a:bodyPr>
          <a:lstStyle/>
          <a:p>
            <a:pPr lvl="0" algn="ctr">
              <a:spcBef>
                <a:spcPts val="0"/>
              </a:spcBef>
              <a:buNone/>
            </a:pPr>
            <a:r>
              <a:rPr lang="en" sz="9600">
                <a:solidFill>
                  <a:srgbClr val="DC143C"/>
                </a:solidFill>
                <a:latin typeface="Nixie One"/>
                <a:ea typeface="Nixie One"/>
                <a:cs typeface="Nixie One"/>
                <a:sym typeface="Nixie One"/>
              </a:rPr>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2456"/>
            <a:ext cx="8229600" cy="47640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242C3-0545-42E0-9561-678391B05AFD}" type="datetimeFigureOut">
              <a:rPr lang="en-US" smtClean="0">
                <a:solidFill>
                  <a:prstClr val="white"/>
                </a:solidFill>
              </a:rPr>
              <a:pPr/>
              <a:t>1/5/2018</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76476709-FB38-4D88-B583-510774593318}" type="slidenum">
              <a:rPr lang="en-US" smtClean="0">
                <a:solidFill>
                  <a:prstClr val="white"/>
                </a:solidFill>
              </a:rPr>
              <a:pPr/>
              <a:t>‹#›</a:t>
            </a:fld>
            <a:endParaRPr lang="en-US">
              <a:solidFill>
                <a:prstClr val="white"/>
              </a:solidFill>
            </a:endParaRPr>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342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1242C3-0545-42E0-9561-678391B05AFD}" type="datetimeFigureOut">
              <a:rPr lang="en-US" smtClean="0">
                <a:solidFill>
                  <a:prstClr val="white"/>
                </a:solidFill>
              </a:rPr>
              <a:pPr/>
              <a:t>1/5/2018</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76476709-FB38-4D88-B583-510774593318}" type="slidenum">
              <a:rPr lang="en-US" smtClean="0">
                <a:solidFill>
                  <a:prstClr val="white"/>
                </a:solidFill>
              </a:rPr>
              <a:pPr/>
              <a:t>‹#›</a:t>
            </a:fld>
            <a:endParaRPr lang="en-US">
              <a:solidFill>
                <a:prstClr val="white"/>
              </a:solidFill>
            </a:endParaRPr>
          </a:p>
        </p:txBody>
      </p:sp>
      <p:sp>
        <p:nvSpPr>
          <p:cNvPr id="13" name="Title 1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5421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242C3-0545-42E0-9561-678391B05AFD}" type="datetimeFigureOut">
              <a:rPr lang="en-US" smtClean="0">
                <a:solidFill>
                  <a:prstClr val="white"/>
                </a:solidFill>
              </a:rPr>
              <a:pPr/>
              <a:t>1/5/2018</a:t>
            </a:fld>
            <a:endParaRPr lang="en-US">
              <a:solidFill>
                <a:prstClr val="white"/>
              </a:solidFill>
            </a:endParaRPr>
          </a:p>
        </p:txBody>
      </p:sp>
      <p:sp>
        <p:nvSpPr>
          <p:cNvPr id="8" name="Footer Placeholder 7"/>
          <p:cNvSpPr>
            <a:spLocks noGrp="1"/>
          </p:cNvSpPr>
          <p:nvPr>
            <p:ph type="ftr" sz="quarter" idx="11"/>
          </p:nvPr>
        </p:nvSpPr>
        <p:spPr/>
        <p:txBody>
          <a:bodyPr/>
          <a:lstStyle/>
          <a:p>
            <a:endParaRPr lang="en-US">
              <a:solidFill>
                <a:prstClr val="white"/>
              </a:solidFill>
            </a:endParaRPr>
          </a:p>
        </p:txBody>
      </p:sp>
      <p:sp>
        <p:nvSpPr>
          <p:cNvPr id="9" name="Slide Number Placeholder 8"/>
          <p:cNvSpPr>
            <a:spLocks noGrp="1"/>
          </p:cNvSpPr>
          <p:nvPr>
            <p:ph type="sldNum" sz="quarter" idx="12"/>
          </p:nvPr>
        </p:nvSpPr>
        <p:spPr/>
        <p:txBody>
          <a:bodyPr/>
          <a:lstStyle/>
          <a:p>
            <a:fld id="{76476709-FB38-4D88-B583-510774593318}" type="slidenum">
              <a:rPr lang="en-US" smtClean="0">
                <a:solidFill>
                  <a:prstClr val="white"/>
                </a:solidFill>
              </a:rPr>
              <a:pPr/>
              <a:t>‹#›</a:t>
            </a:fld>
            <a:endParaRPr lang="en-US">
              <a:solidFill>
                <a:prstClr val="white"/>
              </a:solidFill>
            </a:endParaRPr>
          </a:p>
        </p:txBody>
      </p:sp>
      <p:sp>
        <p:nvSpPr>
          <p:cNvPr id="15" name="Title 1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1562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1242C3-0545-42E0-9561-678391B05AFD}" type="datetimeFigureOut">
              <a:rPr lang="en-US" smtClean="0">
                <a:solidFill>
                  <a:prstClr val="white"/>
                </a:solidFill>
              </a:rPr>
              <a:pPr/>
              <a:t>1/5/2018</a:t>
            </a:fld>
            <a:endParaRPr lang="en-US">
              <a:solidFill>
                <a:prstClr val="white"/>
              </a:solidFill>
            </a:endParaRPr>
          </a:p>
        </p:txBody>
      </p:sp>
      <p:sp>
        <p:nvSpPr>
          <p:cNvPr id="4" name="Footer Placeholder 3"/>
          <p:cNvSpPr>
            <a:spLocks noGrp="1"/>
          </p:cNvSpPr>
          <p:nvPr>
            <p:ph type="ftr" sz="quarter" idx="11"/>
          </p:nvPr>
        </p:nvSpPr>
        <p:spPr/>
        <p:txBody>
          <a:bodyPr/>
          <a:lstStyle/>
          <a:p>
            <a:endParaRPr lang="en-US">
              <a:solidFill>
                <a:prstClr val="white"/>
              </a:solidFill>
            </a:endParaRPr>
          </a:p>
        </p:txBody>
      </p:sp>
      <p:sp>
        <p:nvSpPr>
          <p:cNvPr id="5" name="Slide Number Placeholder 4"/>
          <p:cNvSpPr>
            <a:spLocks noGrp="1"/>
          </p:cNvSpPr>
          <p:nvPr>
            <p:ph type="sldNum" sz="quarter" idx="12"/>
          </p:nvPr>
        </p:nvSpPr>
        <p:spPr/>
        <p:txBody>
          <a:bodyPr/>
          <a:lstStyle/>
          <a:p>
            <a:fld id="{76476709-FB38-4D88-B583-510774593318}" type="slidenum">
              <a:rPr lang="en-US" smtClean="0">
                <a:solidFill>
                  <a:prstClr val="white"/>
                </a:solidFill>
              </a:rPr>
              <a:pPr/>
              <a:t>‹#›</a:t>
            </a:fld>
            <a:endParaRPr lang="en-US">
              <a:solidFill>
                <a:prstClr val="white"/>
              </a:solidFill>
            </a:endParaRPr>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505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384274"/>
            <a:ext cx="8229600" cy="474189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1242C3-0545-42E0-9561-678391B05AFD}" type="datetimeFigureOut">
              <a:rPr lang="en-US" smtClean="0">
                <a:solidFill>
                  <a:prstClr val="white"/>
                </a:solidFill>
              </a:rPr>
              <a:pPr/>
              <a:t>1/5/2018</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76476709-FB38-4D88-B583-510774593318}" type="slidenum">
              <a:rPr lang="en-US" smtClean="0">
                <a:solidFill>
                  <a:prstClr val="white"/>
                </a:solidFill>
              </a:rPr>
              <a:pPr/>
              <a:t>‹#›</a:t>
            </a:fld>
            <a:endParaRPr lang="en-US">
              <a:solidFill>
                <a:prstClr val="white"/>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6252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458074"/>
            <a:ext cx="8229600" cy="618600"/>
          </a:xfrm>
          <a:prstGeom prst="rect">
            <a:avLst/>
          </a:prstGeom>
        </p:spPr>
        <p:txBody>
          <a:bodyPr wrap="square" lIns="91425" tIns="91425" rIns="91425" bIns="91425" anchor="t" anchorCtr="0"/>
          <a:lstStyle>
            <a:lvl1pPr lvl="0" algn="ctr">
              <a:spcBef>
                <a:spcPts val="0"/>
              </a:spcBef>
              <a:buClr>
                <a:srgbClr val="222222"/>
              </a:buClr>
              <a:buSzPct val="100000"/>
              <a:defRPr sz="3000">
                <a:solidFill>
                  <a:srgbClr val="222222"/>
                </a:solidFill>
                <a:highlight>
                  <a:srgbClr val="B0E0E6"/>
                </a:highlight>
              </a:defRPr>
            </a:lvl1pPr>
            <a:lvl2pPr lvl="1" algn="ctr">
              <a:spcBef>
                <a:spcPts val="0"/>
              </a:spcBef>
              <a:buClr>
                <a:srgbClr val="222222"/>
              </a:buClr>
              <a:buSzPct val="100000"/>
              <a:defRPr sz="3000">
                <a:solidFill>
                  <a:srgbClr val="222222"/>
                </a:solidFill>
                <a:highlight>
                  <a:srgbClr val="B0E0E6"/>
                </a:highlight>
              </a:defRPr>
            </a:lvl2pPr>
            <a:lvl3pPr lvl="2" algn="ctr">
              <a:spcBef>
                <a:spcPts val="0"/>
              </a:spcBef>
              <a:buClr>
                <a:srgbClr val="222222"/>
              </a:buClr>
              <a:buSzPct val="100000"/>
              <a:defRPr sz="3000">
                <a:solidFill>
                  <a:srgbClr val="222222"/>
                </a:solidFill>
                <a:highlight>
                  <a:srgbClr val="B0E0E6"/>
                </a:highlight>
              </a:defRPr>
            </a:lvl3pPr>
            <a:lvl4pPr lvl="3" algn="ctr">
              <a:spcBef>
                <a:spcPts val="0"/>
              </a:spcBef>
              <a:buClr>
                <a:srgbClr val="222222"/>
              </a:buClr>
              <a:buSzPct val="100000"/>
              <a:defRPr sz="3000">
                <a:solidFill>
                  <a:srgbClr val="222222"/>
                </a:solidFill>
                <a:highlight>
                  <a:srgbClr val="B0E0E6"/>
                </a:highlight>
              </a:defRPr>
            </a:lvl4pPr>
            <a:lvl5pPr lvl="4" algn="ctr">
              <a:spcBef>
                <a:spcPts val="0"/>
              </a:spcBef>
              <a:buClr>
                <a:srgbClr val="222222"/>
              </a:buClr>
              <a:buSzPct val="100000"/>
              <a:defRPr sz="3000">
                <a:solidFill>
                  <a:srgbClr val="222222"/>
                </a:solidFill>
                <a:highlight>
                  <a:srgbClr val="B0E0E6"/>
                </a:highlight>
              </a:defRPr>
            </a:lvl5pPr>
            <a:lvl6pPr lvl="5" algn="ctr">
              <a:spcBef>
                <a:spcPts val="0"/>
              </a:spcBef>
              <a:buClr>
                <a:srgbClr val="222222"/>
              </a:buClr>
              <a:buSzPct val="100000"/>
              <a:defRPr sz="3000">
                <a:solidFill>
                  <a:srgbClr val="222222"/>
                </a:solidFill>
                <a:highlight>
                  <a:srgbClr val="B0E0E6"/>
                </a:highlight>
              </a:defRPr>
            </a:lvl6pPr>
            <a:lvl7pPr lvl="6" algn="ctr">
              <a:spcBef>
                <a:spcPts val="0"/>
              </a:spcBef>
              <a:buClr>
                <a:srgbClr val="222222"/>
              </a:buClr>
              <a:buSzPct val="100000"/>
              <a:defRPr sz="3000">
                <a:solidFill>
                  <a:srgbClr val="222222"/>
                </a:solidFill>
                <a:highlight>
                  <a:srgbClr val="B0E0E6"/>
                </a:highlight>
              </a:defRPr>
            </a:lvl7pPr>
            <a:lvl8pPr lvl="7" algn="ctr">
              <a:spcBef>
                <a:spcPts val="0"/>
              </a:spcBef>
              <a:buClr>
                <a:srgbClr val="222222"/>
              </a:buClr>
              <a:buSzPct val="100000"/>
              <a:defRPr sz="3000">
                <a:solidFill>
                  <a:srgbClr val="222222"/>
                </a:solidFill>
                <a:highlight>
                  <a:srgbClr val="B0E0E6"/>
                </a:highlight>
              </a:defRPr>
            </a:lvl8pPr>
            <a:lvl9pPr lvl="8" algn="ctr">
              <a:spcBef>
                <a:spcPts val="0"/>
              </a:spcBef>
              <a:buClr>
                <a:srgbClr val="222222"/>
              </a:buClr>
              <a:buSzPct val="100000"/>
              <a:defRPr sz="3000">
                <a:solidFill>
                  <a:srgbClr val="222222"/>
                </a:solidFill>
                <a:highlight>
                  <a:srgbClr val="B0E0E6"/>
                </a:high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38990" name="Rectangle 78"/>
          <p:cNvSpPr>
            <a:spLocks noChangeArrowheads="1"/>
          </p:cNvSpPr>
          <p:nvPr/>
        </p:nvSpPr>
        <p:spPr bwMode="gray">
          <a:xfrm>
            <a:off x="158751" y="2859088"/>
            <a:ext cx="8985250" cy="281781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pic>
        <p:nvPicPr>
          <p:cNvPr id="38991" name="Picture 79" descr="2"/>
          <p:cNvPicPr>
            <a:picLocks noChangeAspect="1" noChangeArrowheads="1"/>
          </p:cNvPicPr>
          <p:nvPr/>
        </p:nvPicPr>
        <p:blipFill>
          <a:blip r:embed="rId2">
            <a:extLst>
              <a:ext uri="{28A0092B-C50C-407E-A947-70E740481C1C}">
                <a14:useLocalDpi xmlns:a14="http://schemas.microsoft.com/office/drawing/2010/main" val="0"/>
              </a:ext>
            </a:extLst>
          </a:blip>
          <a:srcRect t="10576" b="9697"/>
          <a:stretch>
            <a:fillRect/>
          </a:stretch>
        </p:blipFill>
        <p:spPr bwMode="gray">
          <a:xfrm>
            <a:off x="130176" y="1125538"/>
            <a:ext cx="9013825" cy="4908550"/>
          </a:xfrm>
          <a:prstGeom prst="rect">
            <a:avLst/>
          </a:prstGeom>
          <a:noFill/>
          <a:extLst>
            <a:ext uri="{909E8E84-426E-40DD-AFC4-6F175D3DCCD1}">
              <a14:hiddenFill xmlns:a14="http://schemas.microsoft.com/office/drawing/2010/main">
                <a:solidFill>
                  <a:srgbClr val="FFFFFF"/>
                </a:solidFill>
              </a14:hiddenFill>
            </a:ext>
          </a:extLst>
        </p:spPr>
      </p:pic>
      <p:sp>
        <p:nvSpPr>
          <p:cNvPr id="38992" name="AutoShape 80"/>
          <p:cNvSpPr>
            <a:spLocks noChangeArrowheads="1"/>
          </p:cNvSpPr>
          <p:nvPr/>
        </p:nvSpPr>
        <p:spPr bwMode="gray">
          <a:xfrm rot="10800000">
            <a:off x="146051" y="5362577"/>
            <a:ext cx="644525" cy="644525"/>
          </a:xfrm>
          <a:prstGeom prst="rtTriangle">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8993" name="Freeform 81"/>
          <p:cNvSpPr>
            <a:spLocks/>
          </p:cNvSpPr>
          <p:nvPr/>
        </p:nvSpPr>
        <p:spPr bwMode="gray">
          <a:xfrm>
            <a:off x="152400" y="593725"/>
            <a:ext cx="8991600" cy="5410200"/>
          </a:xfrm>
          <a:custGeom>
            <a:avLst/>
            <a:gdLst>
              <a:gd name="T0" fmla="*/ 5664 w 5664"/>
              <a:gd name="T1" fmla="*/ 0 h 3408"/>
              <a:gd name="T2" fmla="*/ 0 w 5664"/>
              <a:gd name="T3" fmla="*/ 0 h 3408"/>
              <a:gd name="T4" fmla="*/ 0 w 5664"/>
              <a:gd name="T5" fmla="*/ 2967 h 3408"/>
              <a:gd name="T6" fmla="*/ 435 w 5664"/>
              <a:gd name="T7" fmla="*/ 2967 h 3408"/>
              <a:gd name="T8" fmla="*/ 437 w 5664"/>
              <a:gd name="T9" fmla="*/ 3404 h 3408"/>
              <a:gd name="T10" fmla="*/ 5664 w 5664"/>
              <a:gd name="T11" fmla="*/ 3408 h 3408"/>
              <a:gd name="T12" fmla="*/ 5664 w 5664"/>
              <a:gd name="T13" fmla="*/ 0 h 3408"/>
            </a:gdLst>
            <a:ahLst/>
            <a:cxnLst>
              <a:cxn ang="0">
                <a:pos x="T0" y="T1"/>
              </a:cxn>
              <a:cxn ang="0">
                <a:pos x="T2" y="T3"/>
              </a:cxn>
              <a:cxn ang="0">
                <a:pos x="T4" y="T5"/>
              </a:cxn>
              <a:cxn ang="0">
                <a:pos x="T6" y="T7"/>
              </a:cxn>
              <a:cxn ang="0">
                <a:pos x="T8" y="T9"/>
              </a:cxn>
              <a:cxn ang="0">
                <a:pos x="T10" y="T11"/>
              </a:cxn>
              <a:cxn ang="0">
                <a:pos x="T12" y="T13"/>
              </a:cxn>
            </a:cxnLst>
            <a:rect l="0" t="0" r="r" b="b"/>
            <a:pathLst>
              <a:path w="5664" h="3408">
                <a:moveTo>
                  <a:pt x="5664" y="0"/>
                </a:moveTo>
                <a:lnTo>
                  <a:pt x="0" y="0"/>
                </a:lnTo>
                <a:lnTo>
                  <a:pt x="0" y="2967"/>
                </a:lnTo>
                <a:lnTo>
                  <a:pt x="435" y="2967"/>
                </a:lnTo>
                <a:lnTo>
                  <a:pt x="437" y="3404"/>
                </a:lnTo>
                <a:lnTo>
                  <a:pt x="5664" y="3408"/>
                </a:lnTo>
                <a:lnTo>
                  <a:pt x="5664" y="0"/>
                </a:lnTo>
                <a:close/>
              </a:path>
            </a:pathLst>
          </a:custGeom>
          <a:noFill/>
          <a:ln w="12700"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grpSp>
        <p:nvGrpSpPr>
          <p:cNvPr id="38994" name="Group 82"/>
          <p:cNvGrpSpPr>
            <a:grpSpLocks/>
          </p:cNvGrpSpPr>
          <p:nvPr/>
        </p:nvGrpSpPr>
        <p:grpSpPr bwMode="auto">
          <a:xfrm>
            <a:off x="152401" y="593725"/>
            <a:ext cx="5286375" cy="2673350"/>
            <a:chOff x="96" y="192"/>
            <a:chExt cx="3330" cy="1684"/>
          </a:xfrm>
        </p:grpSpPr>
        <p:pic>
          <p:nvPicPr>
            <p:cNvPr id="38995" name="Picture 83" descr="19"/>
            <p:cNvPicPr>
              <a:picLocks noChangeAspect="1" noChangeArrowheads="1"/>
            </p:cNvPicPr>
            <p:nvPr/>
          </p:nvPicPr>
          <p:blipFill>
            <a:blip r:embed="rId3">
              <a:extLst>
                <a:ext uri="{28A0092B-C50C-407E-A947-70E740481C1C}">
                  <a14:useLocalDpi xmlns:a14="http://schemas.microsoft.com/office/drawing/2010/main" val="0"/>
                </a:ext>
              </a:extLst>
            </a:blip>
            <a:srcRect t="23315"/>
            <a:stretch>
              <a:fillRect/>
            </a:stretch>
          </p:blipFill>
          <p:spPr bwMode="gray">
            <a:xfrm>
              <a:off x="96" y="192"/>
              <a:ext cx="3330" cy="1684"/>
            </a:xfrm>
            <a:prstGeom prst="rect">
              <a:avLst/>
            </a:prstGeom>
            <a:noFill/>
            <a:extLst>
              <a:ext uri="{909E8E84-426E-40DD-AFC4-6F175D3DCCD1}">
                <a14:hiddenFill xmlns:a14="http://schemas.microsoft.com/office/drawing/2010/main">
                  <a:solidFill>
                    <a:srgbClr val="FFFFFF"/>
                  </a:solidFill>
                </a14:hiddenFill>
              </a:ext>
            </a:extLst>
          </p:spPr>
        </p:pic>
        <p:pic>
          <p:nvPicPr>
            <p:cNvPr id="38996" name="Picture 84" descr="10"/>
            <p:cNvPicPr>
              <a:picLocks noChangeAspect="1" noChangeArrowheads="1"/>
            </p:cNvPicPr>
            <p:nvPr/>
          </p:nvPicPr>
          <p:blipFill>
            <a:blip r:embed="rId4">
              <a:extLst>
                <a:ext uri="{28A0092B-C50C-407E-A947-70E740481C1C}">
                  <a14:useLocalDpi xmlns:a14="http://schemas.microsoft.com/office/drawing/2010/main" val="0"/>
                </a:ext>
              </a:extLst>
            </a:blip>
            <a:srcRect t="13918" r="46922"/>
            <a:stretch>
              <a:fillRect/>
            </a:stretch>
          </p:blipFill>
          <p:spPr bwMode="gray">
            <a:xfrm>
              <a:off x="96" y="192"/>
              <a:ext cx="3001" cy="1435"/>
            </a:xfrm>
            <a:prstGeom prst="rect">
              <a:avLst/>
            </a:prstGeom>
            <a:noFill/>
            <a:extLst>
              <a:ext uri="{909E8E84-426E-40DD-AFC4-6F175D3DCCD1}">
                <a14:hiddenFill xmlns:a14="http://schemas.microsoft.com/office/drawing/2010/main">
                  <a:solidFill>
                    <a:srgbClr val="FFFFFF"/>
                  </a:solidFill>
                </a14:hiddenFill>
              </a:ext>
            </a:extLst>
          </p:spPr>
        </p:pic>
      </p:grpSp>
      <p:sp>
        <p:nvSpPr>
          <p:cNvPr id="38997" name="Freeform 85"/>
          <p:cNvSpPr>
            <a:spLocks/>
          </p:cNvSpPr>
          <p:nvPr/>
        </p:nvSpPr>
        <p:spPr bwMode="gray">
          <a:xfrm flipH="1">
            <a:off x="4173538" y="2455865"/>
            <a:ext cx="4970462" cy="206375"/>
          </a:xfrm>
          <a:custGeom>
            <a:avLst/>
            <a:gdLst>
              <a:gd name="T0" fmla="*/ 0 w 3258"/>
              <a:gd name="T1" fmla="*/ 0 h 130"/>
              <a:gd name="T2" fmla="*/ 3258 w 3258"/>
              <a:gd name="T3" fmla="*/ 0 h 130"/>
              <a:gd name="T4" fmla="*/ 3067 w 3258"/>
              <a:gd name="T5" fmla="*/ 130 h 130"/>
            </a:gdLst>
            <a:ahLst/>
            <a:cxnLst>
              <a:cxn ang="0">
                <a:pos x="T0" y="T1"/>
              </a:cxn>
              <a:cxn ang="0">
                <a:pos x="T2" y="T3"/>
              </a:cxn>
              <a:cxn ang="0">
                <a:pos x="T4" y="T5"/>
              </a:cxn>
            </a:cxnLst>
            <a:rect l="0" t="0" r="r" b="b"/>
            <a:pathLst>
              <a:path w="3258" h="130">
                <a:moveTo>
                  <a:pt x="0" y="0"/>
                </a:moveTo>
                <a:lnTo>
                  <a:pt x="3258" y="0"/>
                </a:lnTo>
                <a:lnTo>
                  <a:pt x="3067" y="130"/>
                </a:ln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8998" name="Rectangle 86"/>
          <p:cNvSpPr>
            <a:spLocks noGrp="1" noChangeArrowheads="1"/>
          </p:cNvSpPr>
          <p:nvPr>
            <p:ph type="ctrTitle"/>
          </p:nvPr>
        </p:nvSpPr>
        <p:spPr bwMode="auto">
          <a:xfrm>
            <a:off x="3733800" y="990602"/>
            <a:ext cx="5105400" cy="1470025"/>
          </a:xfrm>
          <a:extLst>
            <a:ext uri="{91240B29-F687-4F45-9708-019B960494DF}">
              <a14:hiddenLine xmlns:a14="http://schemas.microsoft.com/office/drawing/2010/main" w="9525" algn="ctr">
                <a:solidFill>
                  <a:schemeClr val="tx1"/>
                </a:solidFill>
                <a:miter lim="800000"/>
                <a:headEnd/>
                <a:tailEnd/>
              </a14:hiddenLine>
            </a:ext>
          </a:extLst>
        </p:spPr>
        <p:txBody>
          <a:bodyPr anchor="b"/>
          <a:lstStyle>
            <a:lvl1pPr algn="r" eaLnBrk="1" hangingPunct="1">
              <a:defRPr sz="3300" smtClean="0">
                <a:solidFill>
                  <a:schemeClr val="tx2"/>
                </a:solidFill>
              </a:defRPr>
            </a:lvl1pPr>
          </a:lstStyle>
          <a:p>
            <a:pPr lvl="0"/>
            <a:r>
              <a:rPr lang="en-US" altLang="vi-VN" noProof="0"/>
              <a:t>Click to edit Master title style</a:t>
            </a:r>
          </a:p>
        </p:txBody>
      </p:sp>
      <p:sp>
        <p:nvSpPr>
          <p:cNvPr id="39000" name="Rectangle 88"/>
          <p:cNvSpPr>
            <a:spLocks noGrp="1" noChangeArrowheads="1"/>
          </p:cNvSpPr>
          <p:nvPr>
            <p:ph type="dt" sz="half" idx="2"/>
          </p:nvPr>
        </p:nvSpPr>
        <p:spPr>
          <a:xfrm>
            <a:off x="4267200" y="6518275"/>
            <a:ext cx="1600200" cy="236538"/>
          </a:xfrm>
        </p:spPr>
        <p:txBody>
          <a:bodyPr/>
          <a:lstStyle>
            <a:lvl1pPr>
              <a:defRPr sz="900"/>
            </a:lvl1pPr>
          </a:lstStyle>
          <a:p>
            <a:fld id="{48511397-8CFA-406F-A6ED-91CB92196EC0}" type="datetimeFigureOut">
              <a:rPr lang="en-US" altLang="vi-VN">
                <a:solidFill>
                  <a:srgbClr val="000000"/>
                </a:solidFill>
              </a:rPr>
              <a:pPr/>
              <a:t>1/5/2018</a:t>
            </a:fld>
            <a:endParaRPr lang="en-US" altLang="vi-VN">
              <a:solidFill>
                <a:srgbClr val="000000"/>
              </a:solidFill>
            </a:endParaRPr>
          </a:p>
        </p:txBody>
      </p:sp>
      <p:sp>
        <p:nvSpPr>
          <p:cNvPr id="39001" name="Rectangle 89"/>
          <p:cNvSpPr>
            <a:spLocks noGrp="1" noChangeArrowheads="1"/>
          </p:cNvSpPr>
          <p:nvPr>
            <p:ph type="ftr" sz="quarter" idx="3"/>
          </p:nvPr>
        </p:nvSpPr>
        <p:spPr>
          <a:xfrm>
            <a:off x="6019800" y="6518275"/>
            <a:ext cx="2895600" cy="236538"/>
          </a:xfrm>
        </p:spPr>
        <p:txBody>
          <a:bodyPr/>
          <a:lstStyle>
            <a:lvl1pPr>
              <a:defRPr sz="900"/>
            </a:lvl1pPr>
          </a:lstStyle>
          <a:p>
            <a:endParaRPr lang="en-US" altLang="vi-VN">
              <a:solidFill>
                <a:srgbClr val="000000"/>
              </a:solidFill>
            </a:endParaRPr>
          </a:p>
        </p:txBody>
      </p:sp>
      <p:sp>
        <p:nvSpPr>
          <p:cNvPr id="39002" name="Rectangle 90"/>
          <p:cNvSpPr>
            <a:spLocks noGrp="1" noChangeArrowheads="1"/>
          </p:cNvSpPr>
          <p:nvPr>
            <p:ph type="sldNum" sz="quarter" idx="4"/>
          </p:nvPr>
        </p:nvSpPr>
        <p:spPr>
          <a:xfrm>
            <a:off x="153988" y="5407025"/>
            <a:ext cx="609600" cy="236538"/>
          </a:xfrm>
        </p:spPr>
        <p:txBody>
          <a:bodyPr/>
          <a:lstStyle>
            <a:lvl1pPr>
              <a:defRPr sz="900"/>
            </a:lvl1pPr>
          </a:lstStyle>
          <a:p>
            <a:fld id="{F204BA43-54ED-4248-BE6E-8E37AE43B427}" type="slidenum">
              <a:rPr lang="en-US" altLang="vi-VN">
                <a:solidFill>
                  <a:srgbClr val="FFFFFF"/>
                </a:solidFill>
              </a:rPr>
              <a:pPr/>
              <a:t>‹#›</a:t>
            </a:fld>
            <a:endParaRPr lang="en-US" altLang="vi-VN">
              <a:solidFill>
                <a:srgbClr val="FFFFFF"/>
              </a:solidFill>
            </a:endParaRPr>
          </a:p>
        </p:txBody>
      </p:sp>
      <p:sp>
        <p:nvSpPr>
          <p:cNvPr id="39003" name="Text Box 91"/>
          <p:cNvSpPr txBox="1">
            <a:spLocks noChangeArrowheads="1"/>
          </p:cNvSpPr>
          <p:nvPr/>
        </p:nvSpPr>
        <p:spPr bwMode="gray">
          <a:xfrm>
            <a:off x="4385483" y="6054726"/>
            <a:ext cx="103265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fontAlgn="base">
              <a:spcBef>
                <a:spcPct val="0"/>
              </a:spcBef>
              <a:spcAft>
                <a:spcPct val="0"/>
              </a:spcAft>
            </a:pPr>
            <a:r>
              <a:rPr lang="en-US" altLang="vi-VN" sz="1650">
                <a:solidFill>
                  <a:srgbClr val="000000"/>
                </a:solidFill>
                <a:latin typeface="Arial Black" panose="020B0A04020102020204" pitchFamily="34" charset="0"/>
              </a:rPr>
              <a:t>L/O/G/O</a:t>
            </a:r>
          </a:p>
        </p:txBody>
      </p:sp>
      <p:grpSp>
        <p:nvGrpSpPr>
          <p:cNvPr id="39004" name="Group 92"/>
          <p:cNvGrpSpPr>
            <a:grpSpLocks/>
          </p:cNvGrpSpPr>
          <p:nvPr/>
        </p:nvGrpSpPr>
        <p:grpSpPr bwMode="auto">
          <a:xfrm>
            <a:off x="0" y="1846264"/>
            <a:ext cx="9144000" cy="4079875"/>
            <a:chOff x="0" y="1163"/>
            <a:chExt cx="5760" cy="2570"/>
          </a:xfrm>
        </p:grpSpPr>
        <p:pic>
          <p:nvPicPr>
            <p:cNvPr id="39005" name="Picture 93" descr="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204" y="2259"/>
              <a:ext cx="4556" cy="1000"/>
            </a:xfrm>
            <a:prstGeom prst="rect">
              <a:avLst/>
            </a:prstGeom>
            <a:noFill/>
            <a:extLst>
              <a:ext uri="{909E8E84-426E-40DD-AFC4-6F175D3DCCD1}">
                <a14:hiddenFill xmlns:a14="http://schemas.microsoft.com/office/drawing/2010/main">
                  <a:solidFill>
                    <a:srgbClr val="FFFFFF"/>
                  </a:solidFill>
                </a14:hiddenFill>
              </a:ext>
            </a:extLst>
          </p:spPr>
        </p:pic>
        <p:grpSp>
          <p:nvGrpSpPr>
            <p:cNvPr id="39006" name="Group 94"/>
            <p:cNvGrpSpPr>
              <a:grpSpLocks/>
            </p:cNvGrpSpPr>
            <p:nvPr/>
          </p:nvGrpSpPr>
          <p:grpSpPr bwMode="auto">
            <a:xfrm>
              <a:off x="2580" y="1858"/>
              <a:ext cx="3098" cy="1875"/>
              <a:chOff x="672" y="912"/>
              <a:chExt cx="4535" cy="2746"/>
            </a:xfrm>
          </p:grpSpPr>
          <p:grpSp>
            <p:nvGrpSpPr>
              <p:cNvPr id="39007" name="Group 95"/>
              <p:cNvGrpSpPr>
                <a:grpSpLocks/>
              </p:cNvGrpSpPr>
              <p:nvPr/>
            </p:nvGrpSpPr>
            <p:grpSpPr bwMode="auto">
              <a:xfrm>
                <a:off x="672" y="999"/>
                <a:ext cx="2645" cy="2460"/>
                <a:chOff x="672" y="999"/>
                <a:chExt cx="2645" cy="2460"/>
              </a:xfrm>
            </p:grpSpPr>
            <p:sp>
              <p:nvSpPr>
                <p:cNvPr id="39008" name="Freeform 96"/>
                <p:cNvSpPr>
                  <a:spLocks/>
                </p:cNvSpPr>
                <p:nvPr/>
              </p:nvSpPr>
              <p:spPr bwMode="gray">
                <a:xfrm>
                  <a:off x="672" y="1012"/>
                  <a:ext cx="2645" cy="2136"/>
                </a:xfrm>
                <a:custGeom>
                  <a:avLst/>
                  <a:gdLst>
                    <a:gd name="T0" fmla="*/ 1494 w 2645"/>
                    <a:gd name="T1" fmla="*/ 104 h 2136"/>
                    <a:gd name="T2" fmla="*/ 1301 w 2645"/>
                    <a:gd name="T3" fmla="*/ 299 h 2136"/>
                    <a:gd name="T4" fmla="*/ 1205 w 2645"/>
                    <a:gd name="T5" fmla="*/ 249 h 2136"/>
                    <a:gd name="T6" fmla="*/ 1211 w 2645"/>
                    <a:gd name="T7" fmla="*/ 389 h 2136"/>
                    <a:gd name="T8" fmla="*/ 1212 w 2645"/>
                    <a:gd name="T9" fmla="*/ 500 h 2136"/>
                    <a:gd name="T10" fmla="*/ 1152 w 2645"/>
                    <a:gd name="T11" fmla="*/ 482 h 2136"/>
                    <a:gd name="T12" fmla="*/ 1176 w 2645"/>
                    <a:gd name="T13" fmla="*/ 266 h 2136"/>
                    <a:gd name="T14" fmla="*/ 1091 w 2645"/>
                    <a:gd name="T15" fmla="*/ 384 h 2136"/>
                    <a:gd name="T16" fmla="*/ 1004 w 2645"/>
                    <a:gd name="T17" fmla="*/ 399 h 2136"/>
                    <a:gd name="T18" fmla="*/ 824 w 2645"/>
                    <a:gd name="T19" fmla="*/ 462 h 2136"/>
                    <a:gd name="T20" fmla="*/ 785 w 2645"/>
                    <a:gd name="T21" fmla="*/ 489 h 2136"/>
                    <a:gd name="T22" fmla="*/ 687 w 2645"/>
                    <a:gd name="T23" fmla="*/ 543 h 2136"/>
                    <a:gd name="T24" fmla="*/ 720 w 2645"/>
                    <a:gd name="T25" fmla="*/ 393 h 2136"/>
                    <a:gd name="T26" fmla="*/ 616 w 2645"/>
                    <a:gd name="T27" fmla="*/ 315 h 2136"/>
                    <a:gd name="T28" fmla="*/ 345 w 2645"/>
                    <a:gd name="T29" fmla="*/ 579 h 2136"/>
                    <a:gd name="T30" fmla="*/ 397 w 2645"/>
                    <a:gd name="T31" fmla="*/ 741 h 2136"/>
                    <a:gd name="T32" fmla="*/ 522 w 2645"/>
                    <a:gd name="T33" fmla="*/ 557 h 2136"/>
                    <a:gd name="T34" fmla="*/ 598 w 2645"/>
                    <a:gd name="T35" fmla="*/ 653 h 2136"/>
                    <a:gd name="T36" fmla="*/ 507 w 2645"/>
                    <a:gd name="T37" fmla="*/ 746 h 2136"/>
                    <a:gd name="T38" fmla="*/ 373 w 2645"/>
                    <a:gd name="T39" fmla="*/ 726 h 2136"/>
                    <a:gd name="T40" fmla="*/ 186 w 2645"/>
                    <a:gd name="T41" fmla="*/ 932 h 2136"/>
                    <a:gd name="T42" fmla="*/ 153 w 2645"/>
                    <a:gd name="T43" fmla="*/ 1137 h 2136"/>
                    <a:gd name="T44" fmla="*/ 342 w 2645"/>
                    <a:gd name="T45" fmla="*/ 1025 h 2136"/>
                    <a:gd name="T46" fmla="*/ 444 w 2645"/>
                    <a:gd name="T47" fmla="*/ 1115 h 2136"/>
                    <a:gd name="T48" fmla="*/ 493 w 2645"/>
                    <a:gd name="T49" fmla="*/ 1062 h 2136"/>
                    <a:gd name="T50" fmla="*/ 624 w 2645"/>
                    <a:gd name="T51" fmla="*/ 1152 h 2136"/>
                    <a:gd name="T52" fmla="*/ 489 w 2645"/>
                    <a:gd name="T53" fmla="*/ 1211 h 2136"/>
                    <a:gd name="T54" fmla="*/ 388 w 2645"/>
                    <a:gd name="T55" fmla="*/ 1152 h 2136"/>
                    <a:gd name="T56" fmla="*/ 91 w 2645"/>
                    <a:gd name="T57" fmla="*/ 1256 h 2136"/>
                    <a:gd name="T58" fmla="*/ 0 w 2645"/>
                    <a:gd name="T59" fmla="*/ 1439 h 2136"/>
                    <a:gd name="T60" fmla="*/ 339 w 2645"/>
                    <a:gd name="T61" fmla="*/ 1658 h 2136"/>
                    <a:gd name="T62" fmla="*/ 451 w 2645"/>
                    <a:gd name="T63" fmla="*/ 2121 h 2136"/>
                    <a:gd name="T64" fmla="*/ 682 w 2645"/>
                    <a:gd name="T65" fmla="*/ 1916 h 2136"/>
                    <a:gd name="T66" fmla="*/ 775 w 2645"/>
                    <a:gd name="T67" fmla="*/ 1661 h 2136"/>
                    <a:gd name="T68" fmla="*/ 760 w 2645"/>
                    <a:gd name="T69" fmla="*/ 1460 h 2136"/>
                    <a:gd name="T70" fmla="*/ 682 w 2645"/>
                    <a:gd name="T71" fmla="*/ 1266 h 2136"/>
                    <a:gd name="T72" fmla="*/ 873 w 2645"/>
                    <a:gd name="T73" fmla="*/ 1464 h 2136"/>
                    <a:gd name="T74" fmla="*/ 975 w 2645"/>
                    <a:gd name="T75" fmla="*/ 1329 h 2136"/>
                    <a:gd name="T76" fmla="*/ 819 w 2645"/>
                    <a:gd name="T77" fmla="*/ 1259 h 2136"/>
                    <a:gd name="T78" fmla="*/ 996 w 2645"/>
                    <a:gd name="T79" fmla="*/ 1331 h 2136"/>
                    <a:gd name="T80" fmla="*/ 1120 w 2645"/>
                    <a:gd name="T81" fmla="*/ 1379 h 2136"/>
                    <a:gd name="T82" fmla="*/ 1240 w 2645"/>
                    <a:gd name="T83" fmla="*/ 1469 h 2136"/>
                    <a:gd name="T84" fmla="*/ 1425 w 2645"/>
                    <a:gd name="T85" fmla="*/ 1419 h 2136"/>
                    <a:gd name="T86" fmla="*/ 1561 w 2645"/>
                    <a:gd name="T87" fmla="*/ 1644 h 2136"/>
                    <a:gd name="T88" fmla="*/ 1543 w 2645"/>
                    <a:gd name="T89" fmla="*/ 1515 h 2136"/>
                    <a:gd name="T90" fmla="*/ 1621 w 2645"/>
                    <a:gd name="T91" fmla="*/ 1371 h 2136"/>
                    <a:gd name="T92" fmla="*/ 1780 w 2645"/>
                    <a:gd name="T93" fmla="*/ 1248 h 2136"/>
                    <a:gd name="T94" fmla="*/ 1740 w 2645"/>
                    <a:gd name="T95" fmla="*/ 1097 h 2136"/>
                    <a:gd name="T96" fmla="*/ 1828 w 2645"/>
                    <a:gd name="T97" fmla="*/ 1169 h 2136"/>
                    <a:gd name="T98" fmla="*/ 1962 w 2645"/>
                    <a:gd name="T99" fmla="*/ 998 h 2136"/>
                    <a:gd name="T100" fmla="*/ 2120 w 2645"/>
                    <a:gd name="T101" fmla="*/ 689 h 2136"/>
                    <a:gd name="T102" fmla="*/ 2308 w 2645"/>
                    <a:gd name="T103" fmla="*/ 624 h 2136"/>
                    <a:gd name="T104" fmla="*/ 2228 w 2645"/>
                    <a:gd name="T105" fmla="*/ 884 h 2136"/>
                    <a:gd name="T106" fmla="*/ 2396 w 2645"/>
                    <a:gd name="T107" fmla="*/ 665 h 2136"/>
                    <a:gd name="T108" fmla="*/ 2591 w 2645"/>
                    <a:gd name="T109" fmla="*/ 555 h 2136"/>
                    <a:gd name="T110" fmla="*/ 2465 w 2645"/>
                    <a:gd name="T111" fmla="*/ 381 h 2136"/>
                    <a:gd name="T112" fmla="*/ 2354 w 2645"/>
                    <a:gd name="T113" fmla="*/ 390 h 2136"/>
                    <a:gd name="T114" fmla="*/ 2100 w 2645"/>
                    <a:gd name="T115" fmla="*/ 305 h 2136"/>
                    <a:gd name="T116" fmla="*/ 1923 w 2645"/>
                    <a:gd name="T117" fmla="*/ 302 h 2136"/>
                    <a:gd name="T118" fmla="*/ 1668 w 2645"/>
                    <a:gd name="T119" fmla="*/ 207 h 2136"/>
                    <a:gd name="T120" fmla="*/ 1674 w 2645"/>
                    <a:gd name="T121" fmla="*/ 8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5" h="2136">
                      <a:moveTo>
                        <a:pt x="1572" y="3"/>
                      </a:moveTo>
                      <a:cubicBezTo>
                        <a:pt x="1539" y="0"/>
                        <a:pt x="1543" y="39"/>
                        <a:pt x="1530" y="51"/>
                      </a:cubicBezTo>
                      <a:lnTo>
                        <a:pt x="1514" y="75"/>
                      </a:lnTo>
                      <a:lnTo>
                        <a:pt x="1493" y="75"/>
                      </a:lnTo>
                      <a:lnTo>
                        <a:pt x="1526" y="105"/>
                      </a:lnTo>
                      <a:lnTo>
                        <a:pt x="1521" y="135"/>
                      </a:lnTo>
                      <a:cubicBezTo>
                        <a:pt x="1516" y="135"/>
                        <a:pt x="1504" y="111"/>
                        <a:pt x="1494" y="104"/>
                      </a:cubicBezTo>
                      <a:cubicBezTo>
                        <a:pt x="1484" y="97"/>
                        <a:pt x="1476" y="91"/>
                        <a:pt x="1460" y="92"/>
                      </a:cubicBezTo>
                      <a:cubicBezTo>
                        <a:pt x="1436" y="86"/>
                        <a:pt x="1416" y="96"/>
                        <a:pt x="1397" y="108"/>
                      </a:cubicBezTo>
                      <a:lnTo>
                        <a:pt x="1343" y="165"/>
                      </a:lnTo>
                      <a:lnTo>
                        <a:pt x="1323" y="204"/>
                      </a:lnTo>
                      <a:lnTo>
                        <a:pt x="1271" y="227"/>
                      </a:lnTo>
                      <a:lnTo>
                        <a:pt x="1271" y="282"/>
                      </a:lnTo>
                      <a:lnTo>
                        <a:pt x="1301" y="299"/>
                      </a:lnTo>
                      <a:lnTo>
                        <a:pt x="1311" y="344"/>
                      </a:lnTo>
                      <a:lnTo>
                        <a:pt x="1300" y="384"/>
                      </a:lnTo>
                      <a:lnTo>
                        <a:pt x="1284" y="366"/>
                      </a:lnTo>
                      <a:lnTo>
                        <a:pt x="1290" y="303"/>
                      </a:lnTo>
                      <a:lnTo>
                        <a:pt x="1259" y="294"/>
                      </a:lnTo>
                      <a:lnTo>
                        <a:pt x="1215" y="284"/>
                      </a:lnTo>
                      <a:lnTo>
                        <a:pt x="1205" y="249"/>
                      </a:lnTo>
                      <a:lnTo>
                        <a:pt x="1188" y="254"/>
                      </a:lnTo>
                      <a:lnTo>
                        <a:pt x="1194" y="293"/>
                      </a:lnTo>
                      <a:lnTo>
                        <a:pt x="1173" y="309"/>
                      </a:lnTo>
                      <a:lnTo>
                        <a:pt x="1190" y="347"/>
                      </a:lnTo>
                      <a:lnTo>
                        <a:pt x="1173" y="372"/>
                      </a:lnTo>
                      <a:cubicBezTo>
                        <a:pt x="1170" y="382"/>
                        <a:pt x="1169" y="404"/>
                        <a:pt x="1175" y="407"/>
                      </a:cubicBezTo>
                      <a:cubicBezTo>
                        <a:pt x="1181" y="410"/>
                        <a:pt x="1202" y="390"/>
                        <a:pt x="1211" y="389"/>
                      </a:cubicBezTo>
                      <a:lnTo>
                        <a:pt x="1227" y="402"/>
                      </a:lnTo>
                      <a:lnTo>
                        <a:pt x="1239" y="453"/>
                      </a:lnTo>
                      <a:lnTo>
                        <a:pt x="1272" y="467"/>
                      </a:lnTo>
                      <a:lnTo>
                        <a:pt x="1250" y="483"/>
                      </a:lnTo>
                      <a:lnTo>
                        <a:pt x="1252" y="528"/>
                      </a:lnTo>
                      <a:lnTo>
                        <a:pt x="1229" y="476"/>
                      </a:lnTo>
                      <a:lnTo>
                        <a:pt x="1212" y="500"/>
                      </a:lnTo>
                      <a:lnTo>
                        <a:pt x="1221" y="428"/>
                      </a:lnTo>
                      <a:lnTo>
                        <a:pt x="1214" y="404"/>
                      </a:lnTo>
                      <a:lnTo>
                        <a:pt x="1184" y="422"/>
                      </a:lnTo>
                      <a:lnTo>
                        <a:pt x="1179" y="486"/>
                      </a:lnTo>
                      <a:lnTo>
                        <a:pt x="1152" y="501"/>
                      </a:lnTo>
                      <a:lnTo>
                        <a:pt x="1115" y="492"/>
                      </a:lnTo>
                      <a:lnTo>
                        <a:pt x="1152" y="482"/>
                      </a:lnTo>
                      <a:lnTo>
                        <a:pt x="1151" y="458"/>
                      </a:lnTo>
                      <a:lnTo>
                        <a:pt x="1175" y="423"/>
                      </a:lnTo>
                      <a:lnTo>
                        <a:pt x="1163" y="419"/>
                      </a:lnTo>
                      <a:lnTo>
                        <a:pt x="1161" y="402"/>
                      </a:lnTo>
                      <a:lnTo>
                        <a:pt x="1164" y="344"/>
                      </a:lnTo>
                      <a:lnTo>
                        <a:pt x="1157" y="296"/>
                      </a:lnTo>
                      <a:lnTo>
                        <a:pt x="1176" y="266"/>
                      </a:lnTo>
                      <a:lnTo>
                        <a:pt x="1167" y="252"/>
                      </a:lnTo>
                      <a:lnTo>
                        <a:pt x="1145" y="254"/>
                      </a:lnTo>
                      <a:lnTo>
                        <a:pt x="1122" y="257"/>
                      </a:lnTo>
                      <a:lnTo>
                        <a:pt x="1112" y="294"/>
                      </a:lnTo>
                      <a:lnTo>
                        <a:pt x="1097" y="300"/>
                      </a:lnTo>
                      <a:lnTo>
                        <a:pt x="1082" y="335"/>
                      </a:lnTo>
                      <a:lnTo>
                        <a:pt x="1091" y="384"/>
                      </a:lnTo>
                      <a:lnTo>
                        <a:pt x="1089" y="410"/>
                      </a:lnTo>
                      <a:lnTo>
                        <a:pt x="1060" y="384"/>
                      </a:lnTo>
                      <a:lnTo>
                        <a:pt x="1029" y="374"/>
                      </a:lnTo>
                      <a:lnTo>
                        <a:pt x="1014" y="383"/>
                      </a:lnTo>
                      <a:lnTo>
                        <a:pt x="1022" y="405"/>
                      </a:lnTo>
                      <a:lnTo>
                        <a:pt x="1004" y="419"/>
                      </a:lnTo>
                      <a:lnTo>
                        <a:pt x="1004" y="399"/>
                      </a:lnTo>
                      <a:lnTo>
                        <a:pt x="989" y="398"/>
                      </a:lnTo>
                      <a:lnTo>
                        <a:pt x="978" y="420"/>
                      </a:lnTo>
                      <a:lnTo>
                        <a:pt x="938" y="422"/>
                      </a:lnTo>
                      <a:lnTo>
                        <a:pt x="930" y="407"/>
                      </a:lnTo>
                      <a:lnTo>
                        <a:pt x="863" y="437"/>
                      </a:lnTo>
                      <a:lnTo>
                        <a:pt x="852" y="473"/>
                      </a:lnTo>
                      <a:lnTo>
                        <a:pt x="824" y="462"/>
                      </a:lnTo>
                      <a:lnTo>
                        <a:pt x="843" y="441"/>
                      </a:lnTo>
                      <a:lnTo>
                        <a:pt x="831" y="411"/>
                      </a:lnTo>
                      <a:lnTo>
                        <a:pt x="797" y="411"/>
                      </a:lnTo>
                      <a:lnTo>
                        <a:pt x="803" y="429"/>
                      </a:lnTo>
                      <a:lnTo>
                        <a:pt x="801" y="461"/>
                      </a:lnTo>
                      <a:lnTo>
                        <a:pt x="813" y="494"/>
                      </a:lnTo>
                      <a:lnTo>
                        <a:pt x="785" y="489"/>
                      </a:lnTo>
                      <a:lnTo>
                        <a:pt x="747" y="521"/>
                      </a:lnTo>
                      <a:lnTo>
                        <a:pt x="762" y="543"/>
                      </a:lnTo>
                      <a:lnTo>
                        <a:pt x="740" y="543"/>
                      </a:lnTo>
                      <a:lnTo>
                        <a:pt x="716" y="515"/>
                      </a:lnTo>
                      <a:lnTo>
                        <a:pt x="708" y="525"/>
                      </a:lnTo>
                      <a:lnTo>
                        <a:pt x="724" y="576"/>
                      </a:lnTo>
                      <a:lnTo>
                        <a:pt x="687" y="543"/>
                      </a:lnTo>
                      <a:lnTo>
                        <a:pt x="692" y="504"/>
                      </a:lnTo>
                      <a:lnTo>
                        <a:pt x="662" y="480"/>
                      </a:lnTo>
                      <a:lnTo>
                        <a:pt x="722" y="507"/>
                      </a:lnTo>
                      <a:lnTo>
                        <a:pt x="767" y="494"/>
                      </a:lnTo>
                      <a:lnTo>
                        <a:pt x="771" y="449"/>
                      </a:lnTo>
                      <a:lnTo>
                        <a:pt x="743" y="426"/>
                      </a:lnTo>
                      <a:lnTo>
                        <a:pt x="720" y="393"/>
                      </a:lnTo>
                      <a:lnTo>
                        <a:pt x="675" y="389"/>
                      </a:lnTo>
                      <a:lnTo>
                        <a:pt x="658" y="377"/>
                      </a:lnTo>
                      <a:lnTo>
                        <a:pt x="673" y="375"/>
                      </a:lnTo>
                      <a:lnTo>
                        <a:pt x="660" y="359"/>
                      </a:lnTo>
                      <a:lnTo>
                        <a:pt x="622" y="357"/>
                      </a:lnTo>
                      <a:lnTo>
                        <a:pt x="646" y="347"/>
                      </a:lnTo>
                      <a:lnTo>
                        <a:pt x="616" y="315"/>
                      </a:lnTo>
                      <a:lnTo>
                        <a:pt x="564" y="315"/>
                      </a:lnTo>
                      <a:lnTo>
                        <a:pt x="520" y="348"/>
                      </a:lnTo>
                      <a:lnTo>
                        <a:pt x="498" y="345"/>
                      </a:lnTo>
                      <a:lnTo>
                        <a:pt x="466" y="375"/>
                      </a:lnTo>
                      <a:lnTo>
                        <a:pt x="441" y="435"/>
                      </a:lnTo>
                      <a:lnTo>
                        <a:pt x="396" y="537"/>
                      </a:lnTo>
                      <a:lnTo>
                        <a:pt x="345" y="579"/>
                      </a:lnTo>
                      <a:lnTo>
                        <a:pt x="309" y="632"/>
                      </a:lnTo>
                      <a:lnTo>
                        <a:pt x="319" y="657"/>
                      </a:lnTo>
                      <a:lnTo>
                        <a:pt x="312" y="690"/>
                      </a:lnTo>
                      <a:lnTo>
                        <a:pt x="340" y="729"/>
                      </a:lnTo>
                      <a:lnTo>
                        <a:pt x="366" y="708"/>
                      </a:lnTo>
                      <a:lnTo>
                        <a:pt x="394" y="668"/>
                      </a:lnTo>
                      <a:lnTo>
                        <a:pt x="397" y="741"/>
                      </a:lnTo>
                      <a:lnTo>
                        <a:pt x="420" y="785"/>
                      </a:lnTo>
                      <a:lnTo>
                        <a:pt x="459" y="759"/>
                      </a:lnTo>
                      <a:lnTo>
                        <a:pt x="468" y="708"/>
                      </a:lnTo>
                      <a:lnTo>
                        <a:pt x="495" y="674"/>
                      </a:lnTo>
                      <a:lnTo>
                        <a:pt x="477" y="627"/>
                      </a:lnTo>
                      <a:lnTo>
                        <a:pt x="490" y="585"/>
                      </a:lnTo>
                      <a:lnTo>
                        <a:pt x="522" y="557"/>
                      </a:lnTo>
                      <a:cubicBezTo>
                        <a:pt x="527" y="548"/>
                        <a:pt x="514" y="536"/>
                        <a:pt x="520" y="528"/>
                      </a:cubicBezTo>
                      <a:cubicBezTo>
                        <a:pt x="526" y="520"/>
                        <a:pt x="552" y="504"/>
                        <a:pt x="559" y="507"/>
                      </a:cubicBezTo>
                      <a:cubicBezTo>
                        <a:pt x="572" y="502"/>
                        <a:pt x="571" y="529"/>
                        <a:pt x="564" y="543"/>
                      </a:cubicBezTo>
                      <a:lnTo>
                        <a:pt x="516" y="591"/>
                      </a:lnTo>
                      <a:lnTo>
                        <a:pt x="517" y="654"/>
                      </a:lnTo>
                      <a:lnTo>
                        <a:pt x="547" y="669"/>
                      </a:lnTo>
                      <a:lnTo>
                        <a:pt x="598" y="653"/>
                      </a:lnTo>
                      <a:lnTo>
                        <a:pt x="628" y="672"/>
                      </a:lnTo>
                      <a:lnTo>
                        <a:pt x="592" y="677"/>
                      </a:lnTo>
                      <a:lnTo>
                        <a:pt x="546" y="684"/>
                      </a:lnTo>
                      <a:lnTo>
                        <a:pt x="550" y="714"/>
                      </a:lnTo>
                      <a:lnTo>
                        <a:pt x="552" y="743"/>
                      </a:lnTo>
                      <a:lnTo>
                        <a:pt x="525" y="726"/>
                      </a:lnTo>
                      <a:lnTo>
                        <a:pt x="507" y="746"/>
                      </a:lnTo>
                      <a:lnTo>
                        <a:pt x="508" y="788"/>
                      </a:lnTo>
                      <a:lnTo>
                        <a:pt x="471" y="797"/>
                      </a:lnTo>
                      <a:lnTo>
                        <a:pt x="429" y="812"/>
                      </a:lnTo>
                      <a:lnTo>
                        <a:pt x="409" y="798"/>
                      </a:lnTo>
                      <a:lnTo>
                        <a:pt x="388" y="816"/>
                      </a:lnTo>
                      <a:lnTo>
                        <a:pt x="379" y="746"/>
                      </a:lnTo>
                      <a:cubicBezTo>
                        <a:pt x="377" y="731"/>
                        <a:pt x="379" y="725"/>
                        <a:pt x="373" y="726"/>
                      </a:cubicBezTo>
                      <a:cubicBezTo>
                        <a:pt x="367" y="727"/>
                        <a:pt x="350" y="737"/>
                        <a:pt x="345" y="752"/>
                      </a:cubicBezTo>
                      <a:lnTo>
                        <a:pt x="358" y="813"/>
                      </a:lnTo>
                      <a:lnTo>
                        <a:pt x="312" y="821"/>
                      </a:lnTo>
                      <a:lnTo>
                        <a:pt x="292" y="864"/>
                      </a:lnTo>
                      <a:lnTo>
                        <a:pt x="250" y="897"/>
                      </a:lnTo>
                      <a:lnTo>
                        <a:pt x="199" y="912"/>
                      </a:lnTo>
                      <a:lnTo>
                        <a:pt x="186" y="932"/>
                      </a:lnTo>
                      <a:lnTo>
                        <a:pt x="226" y="963"/>
                      </a:lnTo>
                      <a:lnTo>
                        <a:pt x="228" y="1007"/>
                      </a:lnTo>
                      <a:lnTo>
                        <a:pt x="204" y="1016"/>
                      </a:lnTo>
                      <a:lnTo>
                        <a:pt x="148" y="1008"/>
                      </a:lnTo>
                      <a:lnTo>
                        <a:pt x="126" y="1026"/>
                      </a:lnTo>
                      <a:lnTo>
                        <a:pt x="124" y="1107"/>
                      </a:lnTo>
                      <a:lnTo>
                        <a:pt x="153" y="1137"/>
                      </a:lnTo>
                      <a:lnTo>
                        <a:pt x="220" y="1130"/>
                      </a:lnTo>
                      <a:lnTo>
                        <a:pt x="244" y="1104"/>
                      </a:lnTo>
                      <a:lnTo>
                        <a:pt x="247" y="1071"/>
                      </a:lnTo>
                      <a:lnTo>
                        <a:pt x="270" y="1059"/>
                      </a:lnTo>
                      <a:lnTo>
                        <a:pt x="292" y="1046"/>
                      </a:lnTo>
                      <a:lnTo>
                        <a:pt x="304" y="1028"/>
                      </a:lnTo>
                      <a:lnTo>
                        <a:pt x="342" y="1025"/>
                      </a:lnTo>
                      <a:lnTo>
                        <a:pt x="369" y="1014"/>
                      </a:lnTo>
                      <a:lnTo>
                        <a:pt x="391" y="1044"/>
                      </a:lnTo>
                      <a:lnTo>
                        <a:pt x="447" y="1091"/>
                      </a:lnTo>
                      <a:lnTo>
                        <a:pt x="433" y="1106"/>
                      </a:lnTo>
                      <a:lnTo>
                        <a:pt x="397" y="1116"/>
                      </a:lnTo>
                      <a:lnTo>
                        <a:pt x="429" y="1137"/>
                      </a:lnTo>
                      <a:lnTo>
                        <a:pt x="444" y="1115"/>
                      </a:lnTo>
                      <a:lnTo>
                        <a:pt x="454" y="1121"/>
                      </a:lnTo>
                      <a:lnTo>
                        <a:pt x="468" y="1091"/>
                      </a:lnTo>
                      <a:lnTo>
                        <a:pt x="484" y="1104"/>
                      </a:lnTo>
                      <a:lnTo>
                        <a:pt x="469" y="1068"/>
                      </a:lnTo>
                      <a:lnTo>
                        <a:pt x="405" y="1001"/>
                      </a:lnTo>
                      <a:lnTo>
                        <a:pt x="418" y="996"/>
                      </a:lnTo>
                      <a:lnTo>
                        <a:pt x="493" y="1062"/>
                      </a:lnTo>
                      <a:lnTo>
                        <a:pt x="505" y="1122"/>
                      </a:lnTo>
                      <a:lnTo>
                        <a:pt x="532" y="1152"/>
                      </a:lnTo>
                      <a:lnTo>
                        <a:pt x="555" y="1088"/>
                      </a:lnTo>
                      <a:lnTo>
                        <a:pt x="579" y="1082"/>
                      </a:lnTo>
                      <a:lnTo>
                        <a:pt x="579" y="1106"/>
                      </a:lnTo>
                      <a:lnTo>
                        <a:pt x="589" y="1137"/>
                      </a:lnTo>
                      <a:lnTo>
                        <a:pt x="624" y="1152"/>
                      </a:lnTo>
                      <a:lnTo>
                        <a:pt x="685" y="1151"/>
                      </a:lnTo>
                      <a:lnTo>
                        <a:pt x="694" y="1176"/>
                      </a:lnTo>
                      <a:lnTo>
                        <a:pt x="678" y="1223"/>
                      </a:lnTo>
                      <a:lnTo>
                        <a:pt x="633" y="1224"/>
                      </a:lnTo>
                      <a:lnTo>
                        <a:pt x="591" y="1227"/>
                      </a:lnTo>
                      <a:lnTo>
                        <a:pt x="540" y="1209"/>
                      </a:lnTo>
                      <a:lnTo>
                        <a:pt x="489" y="1211"/>
                      </a:lnTo>
                      <a:lnTo>
                        <a:pt x="484" y="1248"/>
                      </a:lnTo>
                      <a:lnTo>
                        <a:pt x="445" y="1236"/>
                      </a:lnTo>
                      <a:lnTo>
                        <a:pt x="427" y="1200"/>
                      </a:lnTo>
                      <a:lnTo>
                        <a:pt x="394" y="1190"/>
                      </a:lnTo>
                      <a:lnTo>
                        <a:pt x="370" y="1181"/>
                      </a:lnTo>
                      <a:lnTo>
                        <a:pt x="373" y="1158"/>
                      </a:lnTo>
                      <a:lnTo>
                        <a:pt x="388" y="1152"/>
                      </a:lnTo>
                      <a:lnTo>
                        <a:pt x="355" y="1121"/>
                      </a:lnTo>
                      <a:lnTo>
                        <a:pt x="333" y="1128"/>
                      </a:lnTo>
                      <a:lnTo>
                        <a:pt x="256" y="1134"/>
                      </a:lnTo>
                      <a:lnTo>
                        <a:pt x="192" y="1163"/>
                      </a:lnTo>
                      <a:lnTo>
                        <a:pt x="151" y="1152"/>
                      </a:lnTo>
                      <a:lnTo>
                        <a:pt x="135" y="1179"/>
                      </a:lnTo>
                      <a:lnTo>
                        <a:pt x="91" y="1256"/>
                      </a:lnTo>
                      <a:lnTo>
                        <a:pt x="72" y="1253"/>
                      </a:lnTo>
                      <a:lnTo>
                        <a:pt x="48" y="1290"/>
                      </a:lnTo>
                      <a:lnTo>
                        <a:pt x="37" y="1326"/>
                      </a:lnTo>
                      <a:lnTo>
                        <a:pt x="16" y="1341"/>
                      </a:lnTo>
                      <a:lnTo>
                        <a:pt x="6" y="1385"/>
                      </a:lnTo>
                      <a:lnTo>
                        <a:pt x="19" y="1412"/>
                      </a:lnTo>
                      <a:lnTo>
                        <a:pt x="0" y="1439"/>
                      </a:lnTo>
                      <a:lnTo>
                        <a:pt x="19" y="1482"/>
                      </a:lnTo>
                      <a:lnTo>
                        <a:pt x="109" y="1581"/>
                      </a:lnTo>
                      <a:lnTo>
                        <a:pt x="174" y="1580"/>
                      </a:lnTo>
                      <a:lnTo>
                        <a:pt x="249" y="1571"/>
                      </a:lnTo>
                      <a:lnTo>
                        <a:pt x="337" y="1589"/>
                      </a:lnTo>
                      <a:lnTo>
                        <a:pt x="364" y="1611"/>
                      </a:lnTo>
                      <a:lnTo>
                        <a:pt x="339" y="1658"/>
                      </a:lnTo>
                      <a:lnTo>
                        <a:pt x="352" y="1680"/>
                      </a:lnTo>
                      <a:lnTo>
                        <a:pt x="382" y="1742"/>
                      </a:lnTo>
                      <a:lnTo>
                        <a:pt x="402" y="1793"/>
                      </a:lnTo>
                      <a:lnTo>
                        <a:pt x="370" y="1887"/>
                      </a:lnTo>
                      <a:lnTo>
                        <a:pt x="406" y="1979"/>
                      </a:lnTo>
                      <a:lnTo>
                        <a:pt x="448" y="2079"/>
                      </a:lnTo>
                      <a:lnTo>
                        <a:pt x="451" y="2121"/>
                      </a:lnTo>
                      <a:lnTo>
                        <a:pt x="484" y="2136"/>
                      </a:lnTo>
                      <a:lnTo>
                        <a:pt x="531" y="2123"/>
                      </a:lnTo>
                      <a:lnTo>
                        <a:pt x="580" y="2112"/>
                      </a:lnTo>
                      <a:lnTo>
                        <a:pt x="657" y="2018"/>
                      </a:lnTo>
                      <a:lnTo>
                        <a:pt x="658" y="1997"/>
                      </a:lnTo>
                      <a:lnTo>
                        <a:pt x="682" y="1985"/>
                      </a:lnTo>
                      <a:lnTo>
                        <a:pt x="682" y="1916"/>
                      </a:lnTo>
                      <a:lnTo>
                        <a:pt x="717" y="1886"/>
                      </a:lnTo>
                      <a:lnTo>
                        <a:pt x="753" y="1860"/>
                      </a:lnTo>
                      <a:lnTo>
                        <a:pt x="747" y="1800"/>
                      </a:lnTo>
                      <a:lnTo>
                        <a:pt x="727" y="1770"/>
                      </a:lnTo>
                      <a:lnTo>
                        <a:pt x="723" y="1725"/>
                      </a:lnTo>
                      <a:lnTo>
                        <a:pt x="745" y="1695"/>
                      </a:lnTo>
                      <a:lnTo>
                        <a:pt x="775" y="1661"/>
                      </a:lnTo>
                      <a:lnTo>
                        <a:pt x="847" y="1583"/>
                      </a:lnTo>
                      <a:lnTo>
                        <a:pt x="883" y="1497"/>
                      </a:lnTo>
                      <a:lnTo>
                        <a:pt x="858" y="1496"/>
                      </a:lnTo>
                      <a:lnTo>
                        <a:pt x="775" y="1512"/>
                      </a:lnTo>
                      <a:lnTo>
                        <a:pt x="765" y="1494"/>
                      </a:lnTo>
                      <a:lnTo>
                        <a:pt x="778" y="1485"/>
                      </a:lnTo>
                      <a:lnTo>
                        <a:pt x="760" y="1460"/>
                      </a:lnTo>
                      <a:lnTo>
                        <a:pt x="738" y="1440"/>
                      </a:lnTo>
                      <a:lnTo>
                        <a:pt x="717" y="1398"/>
                      </a:lnTo>
                      <a:lnTo>
                        <a:pt x="699" y="1356"/>
                      </a:lnTo>
                      <a:lnTo>
                        <a:pt x="676" y="1296"/>
                      </a:lnTo>
                      <a:lnTo>
                        <a:pt x="661" y="1269"/>
                      </a:lnTo>
                      <a:lnTo>
                        <a:pt x="678" y="1280"/>
                      </a:lnTo>
                      <a:lnTo>
                        <a:pt x="682" y="1266"/>
                      </a:lnTo>
                      <a:lnTo>
                        <a:pt x="718" y="1326"/>
                      </a:lnTo>
                      <a:lnTo>
                        <a:pt x="774" y="1436"/>
                      </a:lnTo>
                      <a:lnTo>
                        <a:pt x="783" y="1464"/>
                      </a:lnTo>
                      <a:lnTo>
                        <a:pt x="793" y="1488"/>
                      </a:lnTo>
                      <a:lnTo>
                        <a:pt x="820" y="1488"/>
                      </a:lnTo>
                      <a:lnTo>
                        <a:pt x="849" y="1469"/>
                      </a:lnTo>
                      <a:lnTo>
                        <a:pt x="873" y="1464"/>
                      </a:lnTo>
                      <a:lnTo>
                        <a:pt x="894" y="1439"/>
                      </a:lnTo>
                      <a:lnTo>
                        <a:pt x="934" y="1427"/>
                      </a:lnTo>
                      <a:lnTo>
                        <a:pt x="961" y="1403"/>
                      </a:lnTo>
                      <a:lnTo>
                        <a:pt x="991" y="1368"/>
                      </a:lnTo>
                      <a:lnTo>
                        <a:pt x="996" y="1350"/>
                      </a:lnTo>
                      <a:lnTo>
                        <a:pt x="981" y="1340"/>
                      </a:lnTo>
                      <a:lnTo>
                        <a:pt x="975" y="1329"/>
                      </a:lnTo>
                      <a:lnTo>
                        <a:pt x="955" y="1335"/>
                      </a:lnTo>
                      <a:lnTo>
                        <a:pt x="925" y="1340"/>
                      </a:lnTo>
                      <a:lnTo>
                        <a:pt x="912" y="1337"/>
                      </a:lnTo>
                      <a:lnTo>
                        <a:pt x="910" y="1323"/>
                      </a:lnTo>
                      <a:lnTo>
                        <a:pt x="891" y="1323"/>
                      </a:lnTo>
                      <a:lnTo>
                        <a:pt x="853" y="1271"/>
                      </a:lnTo>
                      <a:lnTo>
                        <a:pt x="819" y="1259"/>
                      </a:lnTo>
                      <a:lnTo>
                        <a:pt x="865" y="1247"/>
                      </a:lnTo>
                      <a:lnTo>
                        <a:pt x="903" y="1287"/>
                      </a:lnTo>
                      <a:lnTo>
                        <a:pt x="942" y="1295"/>
                      </a:lnTo>
                      <a:lnTo>
                        <a:pt x="951" y="1293"/>
                      </a:lnTo>
                      <a:lnTo>
                        <a:pt x="963" y="1319"/>
                      </a:lnTo>
                      <a:lnTo>
                        <a:pt x="976" y="1316"/>
                      </a:lnTo>
                      <a:lnTo>
                        <a:pt x="996" y="1331"/>
                      </a:lnTo>
                      <a:lnTo>
                        <a:pt x="1027" y="1317"/>
                      </a:lnTo>
                      <a:lnTo>
                        <a:pt x="1062" y="1320"/>
                      </a:lnTo>
                      <a:lnTo>
                        <a:pt x="1087" y="1341"/>
                      </a:lnTo>
                      <a:lnTo>
                        <a:pt x="1116" y="1337"/>
                      </a:lnTo>
                      <a:lnTo>
                        <a:pt x="1099" y="1358"/>
                      </a:lnTo>
                      <a:lnTo>
                        <a:pt x="1107" y="1377"/>
                      </a:lnTo>
                      <a:lnTo>
                        <a:pt x="1120" y="1379"/>
                      </a:lnTo>
                      <a:lnTo>
                        <a:pt x="1135" y="1370"/>
                      </a:lnTo>
                      <a:lnTo>
                        <a:pt x="1144" y="1436"/>
                      </a:lnTo>
                      <a:lnTo>
                        <a:pt x="1191" y="1535"/>
                      </a:lnTo>
                      <a:lnTo>
                        <a:pt x="1216" y="1545"/>
                      </a:lnTo>
                      <a:lnTo>
                        <a:pt x="1239" y="1509"/>
                      </a:lnTo>
                      <a:lnTo>
                        <a:pt x="1249" y="1491"/>
                      </a:lnTo>
                      <a:lnTo>
                        <a:pt x="1240" y="1469"/>
                      </a:lnTo>
                      <a:lnTo>
                        <a:pt x="1249" y="1440"/>
                      </a:lnTo>
                      <a:lnTo>
                        <a:pt x="1308" y="1409"/>
                      </a:lnTo>
                      <a:lnTo>
                        <a:pt x="1342" y="1364"/>
                      </a:lnTo>
                      <a:lnTo>
                        <a:pt x="1374" y="1361"/>
                      </a:lnTo>
                      <a:lnTo>
                        <a:pt x="1392" y="1358"/>
                      </a:lnTo>
                      <a:lnTo>
                        <a:pt x="1410" y="1406"/>
                      </a:lnTo>
                      <a:lnTo>
                        <a:pt x="1425" y="1419"/>
                      </a:lnTo>
                      <a:lnTo>
                        <a:pt x="1426" y="1454"/>
                      </a:lnTo>
                      <a:lnTo>
                        <a:pt x="1458" y="1436"/>
                      </a:lnTo>
                      <a:lnTo>
                        <a:pt x="1471" y="1457"/>
                      </a:lnTo>
                      <a:lnTo>
                        <a:pt x="1467" y="1547"/>
                      </a:lnTo>
                      <a:lnTo>
                        <a:pt x="1500" y="1605"/>
                      </a:lnTo>
                      <a:lnTo>
                        <a:pt x="1540" y="1632"/>
                      </a:lnTo>
                      <a:lnTo>
                        <a:pt x="1561" y="1644"/>
                      </a:lnTo>
                      <a:lnTo>
                        <a:pt x="1545" y="1613"/>
                      </a:lnTo>
                      <a:lnTo>
                        <a:pt x="1533" y="1578"/>
                      </a:lnTo>
                      <a:lnTo>
                        <a:pt x="1492" y="1536"/>
                      </a:lnTo>
                      <a:lnTo>
                        <a:pt x="1492" y="1508"/>
                      </a:lnTo>
                      <a:lnTo>
                        <a:pt x="1500" y="1463"/>
                      </a:lnTo>
                      <a:lnTo>
                        <a:pt x="1521" y="1500"/>
                      </a:lnTo>
                      <a:lnTo>
                        <a:pt x="1543" y="1515"/>
                      </a:lnTo>
                      <a:lnTo>
                        <a:pt x="1585" y="1514"/>
                      </a:lnTo>
                      <a:lnTo>
                        <a:pt x="1614" y="1478"/>
                      </a:lnTo>
                      <a:lnTo>
                        <a:pt x="1609" y="1440"/>
                      </a:lnTo>
                      <a:lnTo>
                        <a:pt x="1588" y="1416"/>
                      </a:lnTo>
                      <a:lnTo>
                        <a:pt x="1566" y="1392"/>
                      </a:lnTo>
                      <a:lnTo>
                        <a:pt x="1596" y="1365"/>
                      </a:lnTo>
                      <a:lnTo>
                        <a:pt x="1621" y="1371"/>
                      </a:lnTo>
                      <a:lnTo>
                        <a:pt x="1608" y="1400"/>
                      </a:lnTo>
                      <a:lnTo>
                        <a:pt x="1632" y="1403"/>
                      </a:lnTo>
                      <a:lnTo>
                        <a:pt x="1635" y="1370"/>
                      </a:lnTo>
                      <a:lnTo>
                        <a:pt x="1666" y="1355"/>
                      </a:lnTo>
                      <a:lnTo>
                        <a:pt x="1707" y="1349"/>
                      </a:lnTo>
                      <a:lnTo>
                        <a:pt x="1749" y="1314"/>
                      </a:lnTo>
                      <a:lnTo>
                        <a:pt x="1780" y="1248"/>
                      </a:lnTo>
                      <a:lnTo>
                        <a:pt x="1764" y="1191"/>
                      </a:lnTo>
                      <a:lnTo>
                        <a:pt x="1741" y="1163"/>
                      </a:lnTo>
                      <a:lnTo>
                        <a:pt x="1785" y="1133"/>
                      </a:lnTo>
                      <a:lnTo>
                        <a:pt x="1777" y="1118"/>
                      </a:lnTo>
                      <a:lnTo>
                        <a:pt x="1744" y="1125"/>
                      </a:lnTo>
                      <a:lnTo>
                        <a:pt x="1708" y="1100"/>
                      </a:lnTo>
                      <a:lnTo>
                        <a:pt x="1740" y="1097"/>
                      </a:lnTo>
                      <a:lnTo>
                        <a:pt x="1765" y="1082"/>
                      </a:lnTo>
                      <a:lnTo>
                        <a:pt x="1761" y="1104"/>
                      </a:lnTo>
                      <a:lnTo>
                        <a:pt x="1780" y="1104"/>
                      </a:lnTo>
                      <a:lnTo>
                        <a:pt x="1798" y="1089"/>
                      </a:lnTo>
                      <a:lnTo>
                        <a:pt x="1804" y="1110"/>
                      </a:lnTo>
                      <a:lnTo>
                        <a:pt x="1831" y="1127"/>
                      </a:lnTo>
                      <a:lnTo>
                        <a:pt x="1828" y="1169"/>
                      </a:lnTo>
                      <a:lnTo>
                        <a:pt x="1866" y="1166"/>
                      </a:lnTo>
                      <a:lnTo>
                        <a:pt x="1872" y="1125"/>
                      </a:lnTo>
                      <a:lnTo>
                        <a:pt x="1843" y="1092"/>
                      </a:lnTo>
                      <a:lnTo>
                        <a:pt x="1876" y="1056"/>
                      </a:lnTo>
                      <a:lnTo>
                        <a:pt x="1900" y="1022"/>
                      </a:lnTo>
                      <a:lnTo>
                        <a:pt x="1923" y="1043"/>
                      </a:lnTo>
                      <a:lnTo>
                        <a:pt x="1962" y="998"/>
                      </a:lnTo>
                      <a:lnTo>
                        <a:pt x="2020" y="864"/>
                      </a:lnTo>
                      <a:lnTo>
                        <a:pt x="2020" y="816"/>
                      </a:lnTo>
                      <a:lnTo>
                        <a:pt x="1984" y="815"/>
                      </a:lnTo>
                      <a:lnTo>
                        <a:pt x="1956" y="797"/>
                      </a:lnTo>
                      <a:lnTo>
                        <a:pt x="2048" y="696"/>
                      </a:lnTo>
                      <a:lnTo>
                        <a:pt x="2121" y="705"/>
                      </a:lnTo>
                      <a:lnTo>
                        <a:pt x="2120" y="689"/>
                      </a:lnTo>
                      <a:lnTo>
                        <a:pt x="2145" y="687"/>
                      </a:lnTo>
                      <a:lnTo>
                        <a:pt x="2160" y="710"/>
                      </a:lnTo>
                      <a:lnTo>
                        <a:pt x="2199" y="690"/>
                      </a:lnTo>
                      <a:lnTo>
                        <a:pt x="2265" y="630"/>
                      </a:lnTo>
                      <a:lnTo>
                        <a:pt x="2255" y="663"/>
                      </a:lnTo>
                      <a:lnTo>
                        <a:pt x="2273" y="660"/>
                      </a:lnTo>
                      <a:lnTo>
                        <a:pt x="2308" y="624"/>
                      </a:lnTo>
                      <a:lnTo>
                        <a:pt x="2294" y="660"/>
                      </a:lnTo>
                      <a:lnTo>
                        <a:pt x="2265" y="681"/>
                      </a:lnTo>
                      <a:lnTo>
                        <a:pt x="2253" y="717"/>
                      </a:lnTo>
                      <a:lnTo>
                        <a:pt x="2216" y="747"/>
                      </a:lnTo>
                      <a:lnTo>
                        <a:pt x="2201" y="794"/>
                      </a:lnTo>
                      <a:lnTo>
                        <a:pt x="2212" y="864"/>
                      </a:lnTo>
                      <a:lnTo>
                        <a:pt x="2228" y="884"/>
                      </a:lnTo>
                      <a:lnTo>
                        <a:pt x="2271" y="809"/>
                      </a:lnTo>
                      <a:lnTo>
                        <a:pt x="2288" y="806"/>
                      </a:lnTo>
                      <a:lnTo>
                        <a:pt x="2295" y="756"/>
                      </a:lnTo>
                      <a:lnTo>
                        <a:pt x="2298" y="707"/>
                      </a:lnTo>
                      <a:lnTo>
                        <a:pt x="2331" y="684"/>
                      </a:lnTo>
                      <a:lnTo>
                        <a:pt x="2373" y="659"/>
                      </a:lnTo>
                      <a:lnTo>
                        <a:pt x="2396" y="665"/>
                      </a:lnTo>
                      <a:lnTo>
                        <a:pt x="2436" y="633"/>
                      </a:lnTo>
                      <a:lnTo>
                        <a:pt x="2456" y="617"/>
                      </a:lnTo>
                      <a:lnTo>
                        <a:pt x="2500" y="624"/>
                      </a:lnTo>
                      <a:lnTo>
                        <a:pt x="2510" y="600"/>
                      </a:lnTo>
                      <a:lnTo>
                        <a:pt x="2483" y="566"/>
                      </a:lnTo>
                      <a:lnTo>
                        <a:pt x="2525" y="504"/>
                      </a:lnTo>
                      <a:lnTo>
                        <a:pt x="2591" y="555"/>
                      </a:lnTo>
                      <a:lnTo>
                        <a:pt x="2607" y="558"/>
                      </a:lnTo>
                      <a:cubicBezTo>
                        <a:pt x="2610" y="553"/>
                        <a:pt x="2584" y="523"/>
                        <a:pt x="2607" y="524"/>
                      </a:cubicBezTo>
                      <a:cubicBezTo>
                        <a:pt x="2630" y="525"/>
                        <a:pt x="2645" y="512"/>
                        <a:pt x="2640" y="504"/>
                      </a:cubicBezTo>
                      <a:lnTo>
                        <a:pt x="2577" y="476"/>
                      </a:lnTo>
                      <a:lnTo>
                        <a:pt x="2548" y="432"/>
                      </a:lnTo>
                      <a:lnTo>
                        <a:pt x="2498" y="413"/>
                      </a:lnTo>
                      <a:lnTo>
                        <a:pt x="2465" y="381"/>
                      </a:lnTo>
                      <a:lnTo>
                        <a:pt x="2438" y="378"/>
                      </a:lnTo>
                      <a:lnTo>
                        <a:pt x="2409" y="366"/>
                      </a:lnTo>
                      <a:lnTo>
                        <a:pt x="2393" y="420"/>
                      </a:lnTo>
                      <a:lnTo>
                        <a:pt x="2376" y="405"/>
                      </a:lnTo>
                      <a:lnTo>
                        <a:pt x="2391" y="384"/>
                      </a:lnTo>
                      <a:lnTo>
                        <a:pt x="2387" y="374"/>
                      </a:lnTo>
                      <a:lnTo>
                        <a:pt x="2354" y="390"/>
                      </a:lnTo>
                      <a:lnTo>
                        <a:pt x="2304" y="380"/>
                      </a:lnTo>
                      <a:lnTo>
                        <a:pt x="2279" y="398"/>
                      </a:lnTo>
                      <a:lnTo>
                        <a:pt x="2265" y="342"/>
                      </a:lnTo>
                      <a:lnTo>
                        <a:pt x="2237" y="332"/>
                      </a:lnTo>
                      <a:lnTo>
                        <a:pt x="2154" y="329"/>
                      </a:lnTo>
                      <a:lnTo>
                        <a:pt x="2130" y="276"/>
                      </a:lnTo>
                      <a:lnTo>
                        <a:pt x="2100" y="305"/>
                      </a:lnTo>
                      <a:lnTo>
                        <a:pt x="2091" y="272"/>
                      </a:lnTo>
                      <a:lnTo>
                        <a:pt x="2040" y="260"/>
                      </a:lnTo>
                      <a:lnTo>
                        <a:pt x="2013" y="278"/>
                      </a:lnTo>
                      <a:lnTo>
                        <a:pt x="2006" y="320"/>
                      </a:lnTo>
                      <a:lnTo>
                        <a:pt x="1967" y="306"/>
                      </a:lnTo>
                      <a:lnTo>
                        <a:pt x="1949" y="315"/>
                      </a:lnTo>
                      <a:lnTo>
                        <a:pt x="1923" y="302"/>
                      </a:lnTo>
                      <a:lnTo>
                        <a:pt x="1899" y="336"/>
                      </a:lnTo>
                      <a:cubicBezTo>
                        <a:pt x="1894" y="328"/>
                        <a:pt x="1898" y="266"/>
                        <a:pt x="1893" y="251"/>
                      </a:cubicBezTo>
                      <a:cubicBezTo>
                        <a:pt x="1888" y="234"/>
                        <a:pt x="1880" y="249"/>
                        <a:pt x="1869" y="246"/>
                      </a:cubicBezTo>
                      <a:cubicBezTo>
                        <a:pt x="1858" y="243"/>
                        <a:pt x="1840" y="230"/>
                        <a:pt x="1827" y="231"/>
                      </a:cubicBezTo>
                      <a:lnTo>
                        <a:pt x="1793" y="249"/>
                      </a:lnTo>
                      <a:lnTo>
                        <a:pt x="1730" y="222"/>
                      </a:lnTo>
                      <a:lnTo>
                        <a:pt x="1668" y="207"/>
                      </a:lnTo>
                      <a:cubicBezTo>
                        <a:pt x="1658" y="200"/>
                        <a:pt x="1676" y="177"/>
                        <a:pt x="1671" y="177"/>
                      </a:cubicBezTo>
                      <a:cubicBezTo>
                        <a:pt x="1651" y="159"/>
                        <a:pt x="1646" y="197"/>
                        <a:pt x="1635" y="206"/>
                      </a:cubicBezTo>
                      <a:lnTo>
                        <a:pt x="1607" y="234"/>
                      </a:lnTo>
                      <a:lnTo>
                        <a:pt x="1598" y="201"/>
                      </a:lnTo>
                      <a:lnTo>
                        <a:pt x="1623" y="198"/>
                      </a:lnTo>
                      <a:lnTo>
                        <a:pt x="1668" y="125"/>
                      </a:lnTo>
                      <a:lnTo>
                        <a:pt x="1674" y="80"/>
                      </a:lnTo>
                      <a:lnTo>
                        <a:pt x="1649" y="53"/>
                      </a:lnTo>
                      <a:lnTo>
                        <a:pt x="1584" y="77"/>
                      </a:lnTo>
                      <a:lnTo>
                        <a:pt x="1588" y="48"/>
                      </a:lnTo>
                      <a:cubicBezTo>
                        <a:pt x="1586" y="36"/>
                        <a:pt x="1605" y="6"/>
                        <a:pt x="1572" y="3"/>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09" name="Freeform 97"/>
                <p:cNvSpPr>
                  <a:spLocks/>
                </p:cNvSpPr>
                <p:nvPr/>
              </p:nvSpPr>
              <p:spPr bwMode="gray">
                <a:xfrm>
                  <a:off x="2340" y="2831"/>
                  <a:ext cx="510" cy="422"/>
                </a:xfrm>
                <a:custGeom>
                  <a:avLst/>
                  <a:gdLst>
                    <a:gd name="T0" fmla="*/ 227 w 510"/>
                    <a:gd name="T1" fmla="*/ 7 h 422"/>
                    <a:gd name="T2" fmla="*/ 233 w 510"/>
                    <a:gd name="T3" fmla="*/ 28 h 422"/>
                    <a:gd name="T4" fmla="*/ 206 w 510"/>
                    <a:gd name="T5" fmla="*/ 32 h 422"/>
                    <a:gd name="T6" fmla="*/ 204 w 510"/>
                    <a:gd name="T7" fmla="*/ 53 h 422"/>
                    <a:gd name="T8" fmla="*/ 195 w 510"/>
                    <a:gd name="T9" fmla="*/ 73 h 422"/>
                    <a:gd name="T10" fmla="*/ 162 w 510"/>
                    <a:gd name="T11" fmla="*/ 56 h 422"/>
                    <a:gd name="T12" fmla="*/ 135 w 510"/>
                    <a:gd name="T13" fmla="*/ 80 h 422"/>
                    <a:gd name="T14" fmla="*/ 108 w 510"/>
                    <a:gd name="T15" fmla="*/ 101 h 422"/>
                    <a:gd name="T16" fmla="*/ 98 w 510"/>
                    <a:gd name="T17" fmla="*/ 142 h 422"/>
                    <a:gd name="T18" fmla="*/ 42 w 510"/>
                    <a:gd name="T19" fmla="*/ 149 h 422"/>
                    <a:gd name="T20" fmla="*/ 0 w 510"/>
                    <a:gd name="T21" fmla="*/ 172 h 422"/>
                    <a:gd name="T22" fmla="*/ 5 w 510"/>
                    <a:gd name="T23" fmla="*/ 218 h 422"/>
                    <a:gd name="T24" fmla="*/ 0 w 510"/>
                    <a:gd name="T25" fmla="*/ 259 h 422"/>
                    <a:gd name="T26" fmla="*/ 32 w 510"/>
                    <a:gd name="T27" fmla="*/ 311 h 422"/>
                    <a:gd name="T28" fmla="*/ 14 w 510"/>
                    <a:gd name="T29" fmla="*/ 352 h 422"/>
                    <a:gd name="T30" fmla="*/ 53 w 510"/>
                    <a:gd name="T31" fmla="*/ 364 h 422"/>
                    <a:gd name="T32" fmla="*/ 110 w 510"/>
                    <a:gd name="T33" fmla="*/ 352 h 422"/>
                    <a:gd name="T34" fmla="*/ 177 w 510"/>
                    <a:gd name="T35" fmla="*/ 316 h 422"/>
                    <a:gd name="T36" fmla="*/ 242 w 510"/>
                    <a:gd name="T37" fmla="*/ 307 h 422"/>
                    <a:gd name="T38" fmla="*/ 282 w 510"/>
                    <a:gd name="T39" fmla="*/ 341 h 422"/>
                    <a:gd name="T40" fmla="*/ 318 w 510"/>
                    <a:gd name="T41" fmla="*/ 344 h 422"/>
                    <a:gd name="T42" fmla="*/ 347 w 510"/>
                    <a:gd name="T43" fmla="*/ 406 h 422"/>
                    <a:gd name="T44" fmla="*/ 390 w 510"/>
                    <a:gd name="T45" fmla="*/ 409 h 422"/>
                    <a:gd name="T46" fmla="*/ 416 w 510"/>
                    <a:gd name="T47" fmla="*/ 422 h 422"/>
                    <a:gd name="T48" fmla="*/ 470 w 510"/>
                    <a:gd name="T49" fmla="*/ 392 h 422"/>
                    <a:gd name="T50" fmla="*/ 462 w 510"/>
                    <a:gd name="T51" fmla="*/ 352 h 422"/>
                    <a:gd name="T52" fmla="*/ 494 w 510"/>
                    <a:gd name="T53" fmla="*/ 304 h 422"/>
                    <a:gd name="T54" fmla="*/ 510 w 510"/>
                    <a:gd name="T55" fmla="*/ 290 h 422"/>
                    <a:gd name="T56" fmla="*/ 506 w 510"/>
                    <a:gd name="T57" fmla="*/ 193 h 422"/>
                    <a:gd name="T58" fmla="*/ 456 w 510"/>
                    <a:gd name="T59" fmla="*/ 154 h 422"/>
                    <a:gd name="T60" fmla="*/ 422 w 510"/>
                    <a:gd name="T61" fmla="*/ 109 h 422"/>
                    <a:gd name="T62" fmla="*/ 393 w 510"/>
                    <a:gd name="T63" fmla="*/ 52 h 422"/>
                    <a:gd name="T64" fmla="*/ 380 w 510"/>
                    <a:gd name="T65" fmla="*/ 52 h 422"/>
                    <a:gd name="T66" fmla="*/ 377 w 510"/>
                    <a:gd name="T67" fmla="*/ 11 h 422"/>
                    <a:gd name="T68" fmla="*/ 359 w 510"/>
                    <a:gd name="T69" fmla="*/ 10 h 422"/>
                    <a:gd name="T70" fmla="*/ 341 w 510"/>
                    <a:gd name="T71" fmla="*/ 97 h 422"/>
                    <a:gd name="T72" fmla="*/ 284 w 510"/>
                    <a:gd name="T73" fmla="*/ 62 h 422"/>
                    <a:gd name="T74" fmla="*/ 306 w 510"/>
                    <a:gd name="T75" fmla="*/ 41 h 422"/>
                    <a:gd name="T76" fmla="*/ 297 w 510"/>
                    <a:gd name="T77" fmla="*/ 26 h 422"/>
                    <a:gd name="T78" fmla="*/ 270 w 510"/>
                    <a:gd name="T79" fmla="*/ 26 h 422"/>
                    <a:gd name="T80" fmla="*/ 261 w 510"/>
                    <a:gd name="T81" fmla="*/ 13 h 422"/>
                    <a:gd name="T82" fmla="*/ 249 w 510"/>
                    <a:gd name="T83" fmla="*/ 11 h 422"/>
                    <a:gd name="T84" fmla="*/ 227 w 510"/>
                    <a:gd name="T85" fmla="*/ 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0" h="422">
                      <a:moveTo>
                        <a:pt x="227" y="7"/>
                      </a:moveTo>
                      <a:cubicBezTo>
                        <a:pt x="216" y="14"/>
                        <a:pt x="236" y="24"/>
                        <a:pt x="233" y="28"/>
                      </a:cubicBezTo>
                      <a:lnTo>
                        <a:pt x="206" y="32"/>
                      </a:lnTo>
                      <a:lnTo>
                        <a:pt x="204" y="53"/>
                      </a:lnTo>
                      <a:lnTo>
                        <a:pt x="195" y="73"/>
                      </a:lnTo>
                      <a:lnTo>
                        <a:pt x="162" y="56"/>
                      </a:lnTo>
                      <a:lnTo>
                        <a:pt x="135" y="80"/>
                      </a:lnTo>
                      <a:lnTo>
                        <a:pt x="108" y="101"/>
                      </a:lnTo>
                      <a:lnTo>
                        <a:pt x="98" y="142"/>
                      </a:lnTo>
                      <a:lnTo>
                        <a:pt x="42" y="149"/>
                      </a:lnTo>
                      <a:lnTo>
                        <a:pt x="0" y="172"/>
                      </a:lnTo>
                      <a:lnTo>
                        <a:pt x="5" y="218"/>
                      </a:lnTo>
                      <a:lnTo>
                        <a:pt x="0" y="259"/>
                      </a:lnTo>
                      <a:lnTo>
                        <a:pt x="32" y="311"/>
                      </a:lnTo>
                      <a:lnTo>
                        <a:pt x="14" y="352"/>
                      </a:lnTo>
                      <a:lnTo>
                        <a:pt x="53" y="364"/>
                      </a:lnTo>
                      <a:lnTo>
                        <a:pt x="110" y="352"/>
                      </a:lnTo>
                      <a:lnTo>
                        <a:pt x="177" y="316"/>
                      </a:lnTo>
                      <a:lnTo>
                        <a:pt x="242" y="307"/>
                      </a:lnTo>
                      <a:lnTo>
                        <a:pt x="282" y="341"/>
                      </a:lnTo>
                      <a:lnTo>
                        <a:pt x="318" y="344"/>
                      </a:lnTo>
                      <a:lnTo>
                        <a:pt x="347" y="406"/>
                      </a:lnTo>
                      <a:lnTo>
                        <a:pt x="390" y="409"/>
                      </a:lnTo>
                      <a:lnTo>
                        <a:pt x="416" y="422"/>
                      </a:lnTo>
                      <a:lnTo>
                        <a:pt x="470" y="392"/>
                      </a:lnTo>
                      <a:lnTo>
                        <a:pt x="462" y="352"/>
                      </a:lnTo>
                      <a:lnTo>
                        <a:pt x="494" y="304"/>
                      </a:lnTo>
                      <a:lnTo>
                        <a:pt x="510" y="290"/>
                      </a:lnTo>
                      <a:lnTo>
                        <a:pt x="506" y="193"/>
                      </a:lnTo>
                      <a:lnTo>
                        <a:pt x="456" y="154"/>
                      </a:lnTo>
                      <a:lnTo>
                        <a:pt x="422" y="109"/>
                      </a:lnTo>
                      <a:lnTo>
                        <a:pt x="393" y="52"/>
                      </a:lnTo>
                      <a:lnTo>
                        <a:pt x="380" y="52"/>
                      </a:lnTo>
                      <a:lnTo>
                        <a:pt x="377" y="11"/>
                      </a:lnTo>
                      <a:lnTo>
                        <a:pt x="359" y="10"/>
                      </a:lnTo>
                      <a:lnTo>
                        <a:pt x="341" y="97"/>
                      </a:lnTo>
                      <a:lnTo>
                        <a:pt x="284" y="62"/>
                      </a:lnTo>
                      <a:lnTo>
                        <a:pt x="306" y="41"/>
                      </a:lnTo>
                      <a:lnTo>
                        <a:pt x="297" y="26"/>
                      </a:lnTo>
                      <a:lnTo>
                        <a:pt x="270" y="26"/>
                      </a:lnTo>
                      <a:lnTo>
                        <a:pt x="261" y="13"/>
                      </a:lnTo>
                      <a:lnTo>
                        <a:pt x="249" y="11"/>
                      </a:lnTo>
                      <a:cubicBezTo>
                        <a:pt x="243" y="10"/>
                        <a:pt x="238" y="0"/>
                        <a:pt x="227" y="7"/>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0" name="Freeform 98"/>
                <p:cNvSpPr>
                  <a:spLocks/>
                </p:cNvSpPr>
                <p:nvPr/>
              </p:nvSpPr>
              <p:spPr bwMode="gray">
                <a:xfrm>
                  <a:off x="2726" y="3263"/>
                  <a:ext cx="68" cy="71"/>
                </a:xfrm>
                <a:custGeom>
                  <a:avLst/>
                  <a:gdLst>
                    <a:gd name="T0" fmla="*/ 58 w 68"/>
                    <a:gd name="T1" fmla="*/ 5 h 71"/>
                    <a:gd name="T2" fmla="*/ 37 w 68"/>
                    <a:gd name="T3" fmla="*/ 14 h 71"/>
                    <a:gd name="T4" fmla="*/ 4 w 68"/>
                    <a:gd name="T5" fmla="*/ 16 h 71"/>
                    <a:gd name="T6" fmla="*/ 15 w 68"/>
                    <a:gd name="T7" fmla="*/ 50 h 71"/>
                    <a:gd name="T8" fmla="*/ 45 w 68"/>
                    <a:gd name="T9" fmla="*/ 71 h 71"/>
                    <a:gd name="T10" fmla="*/ 66 w 68"/>
                    <a:gd name="T11" fmla="*/ 44 h 71"/>
                    <a:gd name="T12" fmla="*/ 58 w 68"/>
                    <a:gd name="T13" fmla="*/ 5 h 71"/>
                  </a:gdLst>
                  <a:ahLst/>
                  <a:cxnLst>
                    <a:cxn ang="0">
                      <a:pos x="T0" y="T1"/>
                    </a:cxn>
                    <a:cxn ang="0">
                      <a:pos x="T2" y="T3"/>
                    </a:cxn>
                    <a:cxn ang="0">
                      <a:pos x="T4" y="T5"/>
                    </a:cxn>
                    <a:cxn ang="0">
                      <a:pos x="T6" y="T7"/>
                    </a:cxn>
                    <a:cxn ang="0">
                      <a:pos x="T8" y="T9"/>
                    </a:cxn>
                    <a:cxn ang="0">
                      <a:pos x="T10" y="T11"/>
                    </a:cxn>
                    <a:cxn ang="0">
                      <a:pos x="T12" y="T13"/>
                    </a:cxn>
                  </a:cxnLst>
                  <a:rect l="0" t="0" r="r" b="b"/>
                  <a:pathLst>
                    <a:path w="68" h="71">
                      <a:moveTo>
                        <a:pt x="58" y="5"/>
                      </a:moveTo>
                      <a:cubicBezTo>
                        <a:pt x="53" y="0"/>
                        <a:pt x="46" y="12"/>
                        <a:pt x="37" y="14"/>
                      </a:cubicBezTo>
                      <a:cubicBezTo>
                        <a:pt x="28" y="16"/>
                        <a:pt x="8" y="10"/>
                        <a:pt x="4" y="16"/>
                      </a:cubicBezTo>
                      <a:cubicBezTo>
                        <a:pt x="0" y="22"/>
                        <a:pt x="8" y="41"/>
                        <a:pt x="15" y="50"/>
                      </a:cubicBezTo>
                      <a:lnTo>
                        <a:pt x="45" y="71"/>
                      </a:lnTo>
                      <a:lnTo>
                        <a:pt x="66" y="44"/>
                      </a:lnTo>
                      <a:cubicBezTo>
                        <a:pt x="68" y="33"/>
                        <a:pt x="63" y="10"/>
                        <a:pt x="58" y="5"/>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1" name="Freeform 99"/>
                <p:cNvSpPr>
                  <a:spLocks/>
                </p:cNvSpPr>
                <p:nvPr/>
              </p:nvSpPr>
              <p:spPr bwMode="gray">
                <a:xfrm>
                  <a:off x="2938" y="3350"/>
                  <a:ext cx="100" cy="109"/>
                </a:xfrm>
                <a:custGeom>
                  <a:avLst/>
                  <a:gdLst>
                    <a:gd name="T0" fmla="*/ 82 w 100"/>
                    <a:gd name="T1" fmla="*/ 5 h 109"/>
                    <a:gd name="T2" fmla="*/ 59 w 100"/>
                    <a:gd name="T3" fmla="*/ 34 h 109"/>
                    <a:gd name="T4" fmla="*/ 14 w 100"/>
                    <a:gd name="T5" fmla="*/ 74 h 109"/>
                    <a:gd name="T6" fmla="*/ 1 w 100"/>
                    <a:gd name="T7" fmla="*/ 100 h 109"/>
                    <a:gd name="T8" fmla="*/ 20 w 100"/>
                    <a:gd name="T9" fmla="*/ 109 h 109"/>
                    <a:gd name="T10" fmla="*/ 55 w 100"/>
                    <a:gd name="T11" fmla="*/ 107 h 109"/>
                    <a:gd name="T12" fmla="*/ 64 w 100"/>
                    <a:gd name="T13" fmla="*/ 71 h 109"/>
                    <a:gd name="T14" fmla="*/ 97 w 100"/>
                    <a:gd name="T15" fmla="*/ 17 h 109"/>
                    <a:gd name="T16" fmla="*/ 82 w 100"/>
                    <a:gd name="T1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09">
                      <a:moveTo>
                        <a:pt x="82" y="5"/>
                      </a:moveTo>
                      <a:cubicBezTo>
                        <a:pt x="77" y="0"/>
                        <a:pt x="74" y="22"/>
                        <a:pt x="59" y="34"/>
                      </a:cubicBezTo>
                      <a:cubicBezTo>
                        <a:pt x="48" y="45"/>
                        <a:pt x="24" y="63"/>
                        <a:pt x="14" y="74"/>
                      </a:cubicBezTo>
                      <a:cubicBezTo>
                        <a:pt x="6" y="84"/>
                        <a:pt x="0" y="94"/>
                        <a:pt x="1" y="100"/>
                      </a:cubicBezTo>
                      <a:cubicBezTo>
                        <a:pt x="2" y="106"/>
                        <a:pt x="11" y="108"/>
                        <a:pt x="20" y="109"/>
                      </a:cubicBezTo>
                      <a:lnTo>
                        <a:pt x="55" y="107"/>
                      </a:lnTo>
                      <a:lnTo>
                        <a:pt x="64" y="71"/>
                      </a:lnTo>
                      <a:cubicBezTo>
                        <a:pt x="71" y="56"/>
                        <a:pt x="94" y="28"/>
                        <a:pt x="97" y="17"/>
                      </a:cubicBezTo>
                      <a:cubicBezTo>
                        <a:pt x="100" y="6"/>
                        <a:pt x="85" y="7"/>
                        <a:pt x="82" y="5"/>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2" name="Freeform 100"/>
                <p:cNvSpPr>
                  <a:spLocks/>
                </p:cNvSpPr>
                <p:nvPr/>
              </p:nvSpPr>
              <p:spPr bwMode="gray">
                <a:xfrm>
                  <a:off x="3005" y="3226"/>
                  <a:ext cx="83" cy="137"/>
                </a:xfrm>
                <a:custGeom>
                  <a:avLst/>
                  <a:gdLst>
                    <a:gd name="T0" fmla="*/ 36 w 83"/>
                    <a:gd name="T1" fmla="*/ 49 h 137"/>
                    <a:gd name="T2" fmla="*/ 8 w 83"/>
                    <a:gd name="T3" fmla="*/ 34 h 137"/>
                    <a:gd name="T4" fmla="*/ 26 w 83"/>
                    <a:gd name="T5" fmla="*/ 72 h 137"/>
                    <a:gd name="T6" fmla="*/ 24 w 83"/>
                    <a:gd name="T7" fmla="*/ 103 h 137"/>
                    <a:gd name="T8" fmla="*/ 41 w 83"/>
                    <a:gd name="T9" fmla="*/ 136 h 137"/>
                    <a:gd name="T10" fmla="*/ 57 w 83"/>
                    <a:gd name="T11" fmla="*/ 111 h 137"/>
                    <a:gd name="T12" fmla="*/ 75 w 83"/>
                    <a:gd name="T13" fmla="*/ 100 h 137"/>
                    <a:gd name="T14" fmla="*/ 81 w 83"/>
                    <a:gd name="T15" fmla="*/ 76 h 137"/>
                    <a:gd name="T16" fmla="*/ 60 w 83"/>
                    <a:gd name="T17" fmla="*/ 81 h 137"/>
                    <a:gd name="T18" fmla="*/ 36 w 83"/>
                    <a:gd name="T19"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37">
                      <a:moveTo>
                        <a:pt x="36" y="49"/>
                      </a:moveTo>
                      <a:cubicBezTo>
                        <a:pt x="32" y="49"/>
                        <a:pt x="0" y="0"/>
                        <a:pt x="8" y="34"/>
                      </a:cubicBezTo>
                      <a:cubicBezTo>
                        <a:pt x="2" y="57"/>
                        <a:pt x="15" y="48"/>
                        <a:pt x="26" y="72"/>
                      </a:cubicBezTo>
                      <a:cubicBezTo>
                        <a:pt x="32" y="115"/>
                        <a:pt x="22" y="90"/>
                        <a:pt x="24" y="103"/>
                      </a:cubicBezTo>
                      <a:cubicBezTo>
                        <a:pt x="26" y="116"/>
                        <a:pt x="37" y="98"/>
                        <a:pt x="41" y="136"/>
                      </a:cubicBezTo>
                      <a:cubicBezTo>
                        <a:pt x="46" y="137"/>
                        <a:pt x="51" y="117"/>
                        <a:pt x="57" y="111"/>
                      </a:cubicBezTo>
                      <a:lnTo>
                        <a:pt x="75" y="100"/>
                      </a:lnTo>
                      <a:cubicBezTo>
                        <a:pt x="79" y="94"/>
                        <a:pt x="83" y="79"/>
                        <a:pt x="81" y="76"/>
                      </a:cubicBezTo>
                      <a:cubicBezTo>
                        <a:pt x="79" y="73"/>
                        <a:pt x="67" y="85"/>
                        <a:pt x="60" y="81"/>
                      </a:cubicBezTo>
                      <a:cubicBezTo>
                        <a:pt x="53" y="77"/>
                        <a:pt x="41" y="56"/>
                        <a:pt x="36" y="49"/>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3" name="Freeform 101"/>
                <p:cNvSpPr>
                  <a:spLocks/>
                </p:cNvSpPr>
                <p:nvPr/>
              </p:nvSpPr>
              <p:spPr bwMode="gray">
                <a:xfrm>
                  <a:off x="2790" y="2674"/>
                  <a:ext cx="66" cy="65"/>
                </a:xfrm>
                <a:custGeom>
                  <a:avLst/>
                  <a:gdLst>
                    <a:gd name="T0" fmla="*/ 59 w 66"/>
                    <a:gd name="T1" fmla="*/ 5 h 65"/>
                    <a:gd name="T2" fmla="*/ 38 w 66"/>
                    <a:gd name="T3" fmla="*/ 32 h 65"/>
                    <a:gd name="T4" fmla="*/ 8 w 66"/>
                    <a:gd name="T5" fmla="*/ 44 h 65"/>
                    <a:gd name="T6" fmla="*/ 8 w 66"/>
                    <a:gd name="T7" fmla="*/ 63 h 65"/>
                    <a:gd name="T8" fmla="*/ 44 w 66"/>
                    <a:gd name="T9" fmla="*/ 54 h 65"/>
                    <a:gd name="T10" fmla="*/ 58 w 66"/>
                    <a:gd name="T11" fmla="*/ 41 h 65"/>
                    <a:gd name="T12" fmla="*/ 66 w 66"/>
                    <a:gd name="T13" fmla="*/ 15 h 65"/>
                    <a:gd name="T14" fmla="*/ 59 w 66"/>
                    <a:gd name="T15" fmla="*/ 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5">
                      <a:moveTo>
                        <a:pt x="59" y="5"/>
                      </a:moveTo>
                      <a:cubicBezTo>
                        <a:pt x="54" y="0"/>
                        <a:pt x="46" y="26"/>
                        <a:pt x="38" y="32"/>
                      </a:cubicBezTo>
                      <a:cubicBezTo>
                        <a:pt x="30" y="38"/>
                        <a:pt x="13" y="39"/>
                        <a:pt x="8" y="44"/>
                      </a:cubicBezTo>
                      <a:cubicBezTo>
                        <a:pt x="0" y="54"/>
                        <a:pt x="2" y="61"/>
                        <a:pt x="8" y="63"/>
                      </a:cubicBezTo>
                      <a:cubicBezTo>
                        <a:pt x="14" y="65"/>
                        <a:pt x="36" y="58"/>
                        <a:pt x="44" y="54"/>
                      </a:cubicBezTo>
                      <a:lnTo>
                        <a:pt x="58" y="41"/>
                      </a:lnTo>
                      <a:cubicBezTo>
                        <a:pt x="62" y="35"/>
                        <a:pt x="66" y="21"/>
                        <a:pt x="66" y="15"/>
                      </a:cubicBezTo>
                      <a:cubicBezTo>
                        <a:pt x="66" y="9"/>
                        <a:pt x="60" y="7"/>
                        <a:pt x="59" y="5"/>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4" name="Freeform 102"/>
                <p:cNvSpPr>
                  <a:spLocks/>
                </p:cNvSpPr>
                <p:nvPr/>
              </p:nvSpPr>
              <p:spPr bwMode="gray">
                <a:xfrm>
                  <a:off x="2566" y="2661"/>
                  <a:ext cx="256" cy="142"/>
                </a:xfrm>
                <a:custGeom>
                  <a:avLst/>
                  <a:gdLst>
                    <a:gd name="T0" fmla="*/ 133 w 256"/>
                    <a:gd name="T1" fmla="*/ 36 h 142"/>
                    <a:gd name="T2" fmla="*/ 83 w 256"/>
                    <a:gd name="T3" fmla="*/ 15 h 142"/>
                    <a:gd name="T4" fmla="*/ 71 w 256"/>
                    <a:gd name="T5" fmla="*/ 39 h 142"/>
                    <a:gd name="T6" fmla="*/ 47 w 256"/>
                    <a:gd name="T7" fmla="*/ 39 h 142"/>
                    <a:gd name="T8" fmla="*/ 28 w 256"/>
                    <a:gd name="T9" fmla="*/ 4 h 142"/>
                    <a:gd name="T10" fmla="*/ 1 w 256"/>
                    <a:gd name="T11" fmla="*/ 16 h 142"/>
                    <a:gd name="T12" fmla="*/ 22 w 256"/>
                    <a:gd name="T13" fmla="*/ 51 h 142"/>
                    <a:gd name="T14" fmla="*/ 76 w 256"/>
                    <a:gd name="T15" fmla="*/ 64 h 142"/>
                    <a:gd name="T16" fmla="*/ 119 w 256"/>
                    <a:gd name="T17" fmla="*/ 109 h 142"/>
                    <a:gd name="T18" fmla="*/ 145 w 256"/>
                    <a:gd name="T19" fmla="*/ 117 h 142"/>
                    <a:gd name="T20" fmla="*/ 175 w 256"/>
                    <a:gd name="T21" fmla="*/ 102 h 142"/>
                    <a:gd name="T22" fmla="*/ 221 w 256"/>
                    <a:gd name="T23" fmla="*/ 136 h 142"/>
                    <a:gd name="T24" fmla="*/ 256 w 256"/>
                    <a:gd name="T25" fmla="*/ 142 h 142"/>
                    <a:gd name="T26" fmla="*/ 208 w 256"/>
                    <a:gd name="T27" fmla="*/ 91 h 142"/>
                    <a:gd name="T28" fmla="*/ 220 w 256"/>
                    <a:gd name="T29" fmla="*/ 82 h 142"/>
                    <a:gd name="T30" fmla="*/ 161 w 256"/>
                    <a:gd name="T31" fmla="*/ 39 h 142"/>
                    <a:gd name="T32" fmla="*/ 133 w 256"/>
                    <a:gd name="T33" fmla="*/ 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142">
                      <a:moveTo>
                        <a:pt x="133" y="36"/>
                      </a:moveTo>
                      <a:cubicBezTo>
                        <a:pt x="128" y="31"/>
                        <a:pt x="91" y="9"/>
                        <a:pt x="83" y="15"/>
                      </a:cubicBezTo>
                      <a:cubicBezTo>
                        <a:pt x="73" y="15"/>
                        <a:pt x="77" y="35"/>
                        <a:pt x="71" y="39"/>
                      </a:cubicBezTo>
                      <a:cubicBezTo>
                        <a:pt x="69" y="49"/>
                        <a:pt x="45" y="30"/>
                        <a:pt x="47" y="39"/>
                      </a:cubicBezTo>
                      <a:cubicBezTo>
                        <a:pt x="40" y="33"/>
                        <a:pt x="36" y="8"/>
                        <a:pt x="28" y="4"/>
                      </a:cubicBezTo>
                      <a:cubicBezTo>
                        <a:pt x="20" y="0"/>
                        <a:pt x="2" y="8"/>
                        <a:pt x="1" y="16"/>
                      </a:cubicBezTo>
                      <a:cubicBezTo>
                        <a:pt x="0" y="24"/>
                        <a:pt x="10" y="43"/>
                        <a:pt x="22" y="51"/>
                      </a:cubicBezTo>
                      <a:cubicBezTo>
                        <a:pt x="34" y="59"/>
                        <a:pt x="60" y="54"/>
                        <a:pt x="76" y="64"/>
                      </a:cubicBezTo>
                      <a:cubicBezTo>
                        <a:pt x="92" y="74"/>
                        <a:pt x="107" y="100"/>
                        <a:pt x="119" y="109"/>
                      </a:cubicBezTo>
                      <a:cubicBezTo>
                        <a:pt x="131" y="118"/>
                        <a:pt x="136" y="118"/>
                        <a:pt x="145" y="117"/>
                      </a:cubicBezTo>
                      <a:cubicBezTo>
                        <a:pt x="154" y="116"/>
                        <a:pt x="162" y="99"/>
                        <a:pt x="175" y="102"/>
                      </a:cubicBezTo>
                      <a:lnTo>
                        <a:pt x="221" y="136"/>
                      </a:lnTo>
                      <a:lnTo>
                        <a:pt x="256" y="142"/>
                      </a:lnTo>
                      <a:cubicBezTo>
                        <a:pt x="254" y="135"/>
                        <a:pt x="214" y="101"/>
                        <a:pt x="208" y="91"/>
                      </a:cubicBezTo>
                      <a:cubicBezTo>
                        <a:pt x="202" y="81"/>
                        <a:pt x="228" y="91"/>
                        <a:pt x="220" y="82"/>
                      </a:cubicBezTo>
                      <a:cubicBezTo>
                        <a:pt x="212" y="73"/>
                        <a:pt x="176" y="47"/>
                        <a:pt x="161" y="39"/>
                      </a:cubicBezTo>
                      <a:cubicBezTo>
                        <a:pt x="146" y="31"/>
                        <a:pt x="139" y="37"/>
                        <a:pt x="133" y="36"/>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5" name="Freeform 103"/>
                <p:cNvSpPr>
                  <a:spLocks/>
                </p:cNvSpPr>
                <p:nvPr/>
              </p:nvSpPr>
              <p:spPr bwMode="gray">
                <a:xfrm>
                  <a:off x="833" y="1705"/>
                  <a:ext cx="111" cy="205"/>
                </a:xfrm>
                <a:custGeom>
                  <a:avLst/>
                  <a:gdLst>
                    <a:gd name="T0" fmla="*/ 16 w 111"/>
                    <a:gd name="T1" fmla="*/ 22 h 205"/>
                    <a:gd name="T2" fmla="*/ 8 w 111"/>
                    <a:gd name="T3" fmla="*/ 50 h 205"/>
                    <a:gd name="T4" fmla="*/ 3 w 111"/>
                    <a:gd name="T5" fmla="*/ 65 h 205"/>
                    <a:gd name="T6" fmla="*/ 24 w 111"/>
                    <a:gd name="T7" fmla="*/ 80 h 205"/>
                    <a:gd name="T8" fmla="*/ 23 w 111"/>
                    <a:gd name="T9" fmla="*/ 102 h 205"/>
                    <a:gd name="T10" fmla="*/ 36 w 111"/>
                    <a:gd name="T11" fmla="*/ 107 h 205"/>
                    <a:gd name="T12" fmla="*/ 39 w 111"/>
                    <a:gd name="T13" fmla="*/ 131 h 205"/>
                    <a:gd name="T14" fmla="*/ 19 w 111"/>
                    <a:gd name="T15" fmla="*/ 132 h 205"/>
                    <a:gd name="T16" fmla="*/ 12 w 111"/>
                    <a:gd name="T17" fmla="*/ 159 h 205"/>
                    <a:gd name="T18" fmla="*/ 15 w 111"/>
                    <a:gd name="T19" fmla="*/ 167 h 205"/>
                    <a:gd name="T20" fmla="*/ 33 w 111"/>
                    <a:gd name="T21" fmla="*/ 170 h 205"/>
                    <a:gd name="T22" fmla="*/ 1 w 111"/>
                    <a:gd name="T23" fmla="*/ 201 h 205"/>
                    <a:gd name="T24" fmla="*/ 13 w 111"/>
                    <a:gd name="T25" fmla="*/ 205 h 205"/>
                    <a:gd name="T26" fmla="*/ 41 w 111"/>
                    <a:gd name="T27" fmla="*/ 198 h 205"/>
                    <a:gd name="T28" fmla="*/ 75 w 111"/>
                    <a:gd name="T29" fmla="*/ 192 h 205"/>
                    <a:gd name="T30" fmla="*/ 106 w 111"/>
                    <a:gd name="T31" fmla="*/ 179 h 205"/>
                    <a:gd name="T32" fmla="*/ 105 w 111"/>
                    <a:gd name="T33" fmla="*/ 156 h 205"/>
                    <a:gd name="T34" fmla="*/ 91 w 111"/>
                    <a:gd name="T35" fmla="*/ 143 h 205"/>
                    <a:gd name="T36" fmla="*/ 87 w 111"/>
                    <a:gd name="T37" fmla="*/ 122 h 205"/>
                    <a:gd name="T38" fmla="*/ 62 w 111"/>
                    <a:gd name="T39" fmla="*/ 97 h 205"/>
                    <a:gd name="T40" fmla="*/ 63 w 111"/>
                    <a:gd name="T41" fmla="*/ 75 h 205"/>
                    <a:gd name="T42" fmla="*/ 49 w 111"/>
                    <a:gd name="T43" fmla="*/ 71 h 205"/>
                    <a:gd name="T44" fmla="*/ 61 w 111"/>
                    <a:gd name="T45" fmla="*/ 53 h 205"/>
                    <a:gd name="T46" fmla="*/ 45 w 111"/>
                    <a:gd name="T47" fmla="*/ 36 h 205"/>
                    <a:gd name="T48" fmla="*/ 49 w 111"/>
                    <a:gd name="T49" fmla="*/ 15 h 205"/>
                    <a:gd name="T50" fmla="*/ 32 w 111"/>
                    <a:gd name="T51" fmla="*/ 1 h 205"/>
                    <a:gd name="T52" fmla="*/ 20 w 111"/>
                    <a:gd name="T53" fmla="*/ 11 h 205"/>
                    <a:gd name="T54" fmla="*/ 16 w 111"/>
                    <a:gd name="T55" fmla="*/ 2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205">
                      <a:moveTo>
                        <a:pt x="16" y="22"/>
                      </a:moveTo>
                      <a:cubicBezTo>
                        <a:pt x="14" y="29"/>
                        <a:pt x="7" y="37"/>
                        <a:pt x="8" y="50"/>
                      </a:cubicBezTo>
                      <a:cubicBezTo>
                        <a:pt x="7" y="57"/>
                        <a:pt x="0" y="60"/>
                        <a:pt x="3" y="65"/>
                      </a:cubicBezTo>
                      <a:cubicBezTo>
                        <a:pt x="6" y="70"/>
                        <a:pt x="21" y="74"/>
                        <a:pt x="24" y="80"/>
                      </a:cubicBezTo>
                      <a:cubicBezTo>
                        <a:pt x="27" y="86"/>
                        <a:pt x="21" y="98"/>
                        <a:pt x="23" y="102"/>
                      </a:cubicBezTo>
                      <a:cubicBezTo>
                        <a:pt x="29" y="98"/>
                        <a:pt x="31" y="101"/>
                        <a:pt x="36" y="107"/>
                      </a:cubicBezTo>
                      <a:cubicBezTo>
                        <a:pt x="40" y="123"/>
                        <a:pt x="46" y="124"/>
                        <a:pt x="39" y="131"/>
                      </a:cubicBezTo>
                      <a:cubicBezTo>
                        <a:pt x="30" y="129"/>
                        <a:pt x="21" y="118"/>
                        <a:pt x="19" y="132"/>
                      </a:cubicBezTo>
                      <a:cubicBezTo>
                        <a:pt x="21" y="151"/>
                        <a:pt x="24" y="156"/>
                        <a:pt x="12" y="159"/>
                      </a:cubicBezTo>
                      <a:cubicBezTo>
                        <a:pt x="12" y="162"/>
                        <a:pt x="14" y="166"/>
                        <a:pt x="15" y="167"/>
                      </a:cubicBezTo>
                      <a:cubicBezTo>
                        <a:pt x="17" y="170"/>
                        <a:pt x="33" y="170"/>
                        <a:pt x="33" y="170"/>
                      </a:cubicBezTo>
                      <a:cubicBezTo>
                        <a:pt x="32" y="183"/>
                        <a:pt x="3" y="189"/>
                        <a:pt x="1" y="201"/>
                      </a:cubicBezTo>
                      <a:cubicBezTo>
                        <a:pt x="2" y="203"/>
                        <a:pt x="11" y="204"/>
                        <a:pt x="13" y="205"/>
                      </a:cubicBezTo>
                      <a:cubicBezTo>
                        <a:pt x="20" y="205"/>
                        <a:pt x="32" y="199"/>
                        <a:pt x="41" y="198"/>
                      </a:cubicBezTo>
                      <a:cubicBezTo>
                        <a:pt x="49" y="195"/>
                        <a:pt x="67" y="187"/>
                        <a:pt x="75" y="192"/>
                      </a:cubicBezTo>
                      <a:cubicBezTo>
                        <a:pt x="86" y="189"/>
                        <a:pt x="101" y="185"/>
                        <a:pt x="106" y="179"/>
                      </a:cubicBezTo>
                      <a:cubicBezTo>
                        <a:pt x="111" y="173"/>
                        <a:pt x="109" y="164"/>
                        <a:pt x="105" y="156"/>
                      </a:cubicBezTo>
                      <a:cubicBezTo>
                        <a:pt x="104" y="148"/>
                        <a:pt x="95" y="148"/>
                        <a:pt x="91" y="143"/>
                      </a:cubicBezTo>
                      <a:cubicBezTo>
                        <a:pt x="88" y="137"/>
                        <a:pt x="92" y="130"/>
                        <a:pt x="87" y="122"/>
                      </a:cubicBezTo>
                      <a:cubicBezTo>
                        <a:pt x="81" y="108"/>
                        <a:pt x="73" y="103"/>
                        <a:pt x="62" y="97"/>
                      </a:cubicBezTo>
                      <a:cubicBezTo>
                        <a:pt x="60" y="92"/>
                        <a:pt x="66" y="78"/>
                        <a:pt x="63" y="75"/>
                      </a:cubicBezTo>
                      <a:cubicBezTo>
                        <a:pt x="59" y="70"/>
                        <a:pt x="53" y="76"/>
                        <a:pt x="49" y="71"/>
                      </a:cubicBezTo>
                      <a:cubicBezTo>
                        <a:pt x="42" y="65"/>
                        <a:pt x="47" y="55"/>
                        <a:pt x="61" y="53"/>
                      </a:cubicBezTo>
                      <a:cubicBezTo>
                        <a:pt x="66" y="29"/>
                        <a:pt x="59" y="34"/>
                        <a:pt x="45" y="36"/>
                      </a:cubicBezTo>
                      <a:cubicBezTo>
                        <a:pt x="43" y="29"/>
                        <a:pt x="49" y="15"/>
                        <a:pt x="49" y="15"/>
                      </a:cubicBezTo>
                      <a:cubicBezTo>
                        <a:pt x="45" y="5"/>
                        <a:pt x="39" y="4"/>
                        <a:pt x="32" y="1"/>
                      </a:cubicBezTo>
                      <a:cubicBezTo>
                        <a:pt x="24" y="4"/>
                        <a:pt x="23" y="0"/>
                        <a:pt x="20" y="11"/>
                      </a:cubicBezTo>
                      <a:cubicBezTo>
                        <a:pt x="16" y="25"/>
                        <a:pt x="19" y="28"/>
                        <a:pt x="16" y="22"/>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6" name="Freeform 104"/>
                <p:cNvSpPr>
                  <a:spLocks/>
                </p:cNvSpPr>
                <p:nvPr/>
              </p:nvSpPr>
              <p:spPr bwMode="gray">
                <a:xfrm>
                  <a:off x="771" y="1787"/>
                  <a:ext cx="81" cy="94"/>
                </a:xfrm>
                <a:custGeom>
                  <a:avLst/>
                  <a:gdLst>
                    <a:gd name="T0" fmla="*/ 40 w 81"/>
                    <a:gd name="T1" fmla="*/ 8 h 94"/>
                    <a:gd name="T2" fmla="*/ 59 w 81"/>
                    <a:gd name="T3" fmla="*/ 5 h 94"/>
                    <a:gd name="T4" fmla="*/ 72 w 81"/>
                    <a:gd name="T5" fmla="*/ 16 h 94"/>
                    <a:gd name="T6" fmla="*/ 71 w 81"/>
                    <a:gd name="T7" fmla="*/ 46 h 94"/>
                    <a:gd name="T8" fmla="*/ 46 w 81"/>
                    <a:gd name="T9" fmla="*/ 78 h 94"/>
                    <a:gd name="T10" fmla="*/ 38 w 81"/>
                    <a:gd name="T11" fmla="*/ 89 h 94"/>
                    <a:gd name="T12" fmla="*/ 15 w 81"/>
                    <a:gd name="T13" fmla="*/ 81 h 94"/>
                    <a:gd name="T14" fmla="*/ 23 w 81"/>
                    <a:gd name="T15" fmla="*/ 71 h 94"/>
                    <a:gd name="T16" fmla="*/ 0 w 81"/>
                    <a:gd name="T17" fmla="*/ 38 h 94"/>
                    <a:gd name="T18" fmla="*/ 31 w 81"/>
                    <a:gd name="T19" fmla="*/ 32 h 94"/>
                    <a:gd name="T20" fmla="*/ 40 w 81"/>
                    <a:gd name="T2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94">
                      <a:moveTo>
                        <a:pt x="40" y="8"/>
                      </a:moveTo>
                      <a:cubicBezTo>
                        <a:pt x="45" y="0"/>
                        <a:pt x="50" y="1"/>
                        <a:pt x="59" y="5"/>
                      </a:cubicBezTo>
                      <a:cubicBezTo>
                        <a:pt x="68" y="17"/>
                        <a:pt x="67" y="6"/>
                        <a:pt x="72" y="16"/>
                      </a:cubicBezTo>
                      <a:cubicBezTo>
                        <a:pt x="73" y="26"/>
                        <a:pt x="72" y="35"/>
                        <a:pt x="71" y="46"/>
                      </a:cubicBezTo>
                      <a:cubicBezTo>
                        <a:pt x="81" y="65"/>
                        <a:pt x="56" y="71"/>
                        <a:pt x="46" y="78"/>
                      </a:cubicBezTo>
                      <a:cubicBezTo>
                        <a:pt x="43" y="89"/>
                        <a:pt x="45" y="82"/>
                        <a:pt x="38" y="89"/>
                      </a:cubicBezTo>
                      <a:cubicBezTo>
                        <a:pt x="31" y="89"/>
                        <a:pt x="12" y="94"/>
                        <a:pt x="15" y="81"/>
                      </a:cubicBezTo>
                      <a:cubicBezTo>
                        <a:pt x="17" y="76"/>
                        <a:pt x="23" y="71"/>
                        <a:pt x="23" y="71"/>
                      </a:cubicBezTo>
                      <a:cubicBezTo>
                        <a:pt x="23" y="61"/>
                        <a:pt x="7" y="44"/>
                        <a:pt x="0" y="38"/>
                      </a:cubicBezTo>
                      <a:cubicBezTo>
                        <a:pt x="0" y="22"/>
                        <a:pt x="23" y="42"/>
                        <a:pt x="31" y="32"/>
                      </a:cubicBezTo>
                      <a:cubicBezTo>
                        <a:pt x="40" y="19"/>
                        <a:pt x="38" y="26"/>
                        <a:pt x="40" y="8"/>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nvGrpSpPr>
                <p:cNvPr id="39017" name="Group 105"/>
                <p:cNvGrpSpPr>
                  <a:grpSpLocks/>
                </p:cNvGrpSpPr>
                <p:nvPr/>
              </p:nvGrpSpPr>
              <p:grpSpPr bwMode="auto">
                <a:xfrm rot="1863484">
                  <a:off x="2594" y="1848"/>
                  <a:ext cx="182" cy="432"/>
                  <a:chOff x="2710" y="2015"/>
                  <a:chExt cx="134" cy="376"/>
                </a:xfrm>
              </p:grpSpPr>
              <p:sp>
                <p:nvSpPr>
                  <p:cNvPr id="39018" name="Freeform 106"/>
                  <p:cNvSpPr>
                    <a:spLocks/>
                  </p:cNvSpPr>
                  <p:nvPr/>
                </p:nvSpPr>
                <p:spPr bwMode="gray">
                  <a:xfrm>
                    <a:off x="2710" y="2015"/>
                    <a:ext cx="77" cy="110"/>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9" name="Freeform 107"/>
                  <p:cNvSpPr>
                    <a:spLocks/>
                  </p:cNvSpPr>
                  <p:nvPr/>
                </p:nvSpPr>
                <p:spPr bwMode="gray">
                  <a:xfrm>
                    <a:off x="2772" y="2129"/>
                    <a:ext cx="55" cy="76"/>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0" name="Freeform 108"/>
                  <p:cNvSpPr>
                    <a:spLocks/>
                  </p:cNvSpPr>
                  <p:nvPr/>
                </p:nvSpPr>
                <p:spPr bwMode="gray">
                  <a:xfrm>
                    <a:off x="2736" y="2208"/>
                    <a:ext cx="108" cy="183"/>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sp>
              <p:nvSpPr>
                <p:cNvPr id="39021" name="Freeform 109"/>
                <p:cNvSpPr>
                  <a:spLocks/>
                </p:cNvSpPr>
                <p:nvPr/>
              </p:nvSpPr>
              <p:spPr bwMode="gray">
                <a:xfrm>
                  <a:off x="877" y="1722"/>
                  <a:ext cx="9"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outerShdw dist="40161" dir="4293903" algn="ctr" rotWithShape="0">
                    <a:srgbClr val="333333">
                      <a:alpha val="50000"/>
                    </a:srgbClr>
                  </a:outerShdw>
                </a:effectLst>
                <a:extLst>
                  <a:ext uri="{91240B29-F687-4F45-9708-019B960494DF}">
                    <a14:hiddenLine xmlns:a14="http://schemas.microsoft.com/office/drawing/2010/main" w="6350" cap="flat" cmpd="sng">
                      <a:solidFill>
                        <a:srgbClr val="5F5F5F"/>
                      </a:solidFill>
                      <a:prstDash val="dash"/>
                      <a:round/>
                      <a:headEnd type="none" w="med" len="med"/>
                      <a:tailEnd type="none" w="med" len="med"/>
                    </a14:hiddenLine>
                  </a:ext>
                </a:extLst>
              </p:spPr>
              <p:txBody>
                <a:bodyPr/>
                <a:lstStyle/>
                <a:p>
                  <a:pPr fontAlgn="base">
                    <a:spcBef>
                      <a:spcPct val="0"/>
                    </a:spcBef>
                    <a:spcAft>
                      <a:spcPct val="0"/>
                    </a:spcAft>
                  </a:pPr>
                  <a:endParaRPr lang="vi-VN" sz="1350">
                    <a:solidFill>
                      <a:srgbClr val="000000"/>
                    </a:solidFill>
                  </a:endParaRPr>
                </a:p>
              </p:txBody>
            </p:sp>
            <p:grpSp>
              <p:nvGrpSpPr>
                <p:cNvPr id="39022" name="Group 110"/>
                <p:cNvGrpSpPr>
                  <a:grpSpLocks/>
                </p:cNvGrpSpPr>
                <p:nvPr/>
              </p:nvGrpSpPr>
              <p:grpSpPr bwMode="auto">
                <a:xfrm rot="-385409">
                  <a:off x="1428" y="2692"/>
                  <a:ext cx="206" cy="301"/>
                  <a:chOff x="3095" y="2636"/>
                  <a:chExt cx="206" cy="301"/>
                </a:xfrm>
              </p:grpSpPr>
              <p:sp>
                <p:nvSpPr>
                  <p:cNvPr id="39023" name="Freeform 111"/>
                  <p:cNvSpPr>
                    <a:spLocks/>
                  </p:cNvSpPr>
                  <p:nvPr/>
                </p:nvSpPr>
                <p:spPr bwMode="gray">
                  <a:xfrm>
                    <a:off x="3095" y="2742"/>
                    <a:ext cx="124" cy="195"/>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4" name="Freeform 112"/>
                  <p:cNvSpPr>
                    <a:spLocks/>
                  </p:cNvSpPr>
                  <p:nvPr/>
                </p:nvSpPr>
                <p:spPr bwMode="gray">
                  <a:xfrm>
                    <a:off x="3251" y="2865"/>
                    <a:ext cx="31"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5" name="Freeform 113"/>
                  <p:cNvSpPr>
                    <a:spLocks/>
                  </p:cNvSpPr>
                  <p:nvPr/>
                </p:nvSpPr>
                <p:spPr bwMode="gray">
                  <a:xfrm>
                    <a:off x="3291" y="2858"/>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6" name="Freeform 114"/>
                  <p:cNvSpPr>
                    <a:spLocks/>
                  </p:cNvSpPr>
                  <p:nvPr/>
                </p:nvSpPr>
                <p:spPr bwMode="gray">
                  <a:xfrm>
                    <a:off x="3224" y="2708"/>
                    <a:ext cx="9" cy="16"/>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7" name="Freeform 115"/>
                  <p:cNvSpPr>
                    <a:spLocks/>
                  </p:cNvSpPr>
                  <p:nvPr/>
                </p:nvSpPr>
                <p:spPr bwMode="gray">
                  <a:xfrm>
                    <a:off x="3284" y="2637"/>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8" name="Freeform 116"/>
                  <p:cNvSpPr>
                    <a:spLocks/>
                  </p:cNvSpPr>
                  <p:nvPr/>
                </p:nvSpPr>
                <p:spPr bwMode="gray">
                  <a:xfrm>
                    <a:off x="3260" y="2636"/>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9" name="Freeform 117"/>
                  <p:cNvSpPr>
                    <a:spLocks/>
                  </p:cNvSpPr>
                  <p:nvPr/>
                </p:nvSpPr>
                <p:spPr bwMode="gray">
                  <a:xfrm>
                    <a:off x="3248" y="2658"/>
                    <a:ext cx="11"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0" name="Freeform 118"/>
                  <p:cNvSpPr>
                    <a:spLocks/>
                  </p:cNvSpPr>
                  <p:nvPr/>
                </p:nvSpPr>
                <p:spPr bwMode="gray">
                  <a:xfrm>
                    <a:off x="3224" y="2691"/>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1" name="Freeform 119"/>
                  <p:cNvSpPr>
                    <a:spLocks/>
                  </p:cNvSpPr>
                  <p:nvPr/>
                </p:nvSpPr>
                <p:spPr bwMode="gray">
                  <a:xfrm>
                    <a:off x="3242" y="2679"/>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sp>
              <p:nvSpPr>
                <p:cNvPr id="39032" name="Freeform 120"/>
                <p:cNvSpPr>
                  <a:spLocks/>
                </p:cNvSpPr>
                <p:nvPr/>
              </p:nvSpPr>
              <p:spPr bwMode="gray">
                <a:xfrm>
                  <a:off x="1019" y="2040"/>
                  <a:ext cx="24" cy="72"/>
                </a:xfrm>
                <a:custGeom>
                  <a:avLst/>
                  <a:gdLst>
                    <a:gd name="T0" fmla="*/ 19 w 24"/>
                    <a:gd name="T1" fmla="*/ 31 h 72"/>
                    <a:gd name="T2" fmla="*/ 24 w 24"/>
                    <a:gd name="T3" fmla="*/ 15 h 72"/>
                    <a:gd name="T4" fmla="*/ 13 w 24"/>
                    <a:gd name="T5" fmla="*/ 0 h 72"/>
                    <a:gd name="T6" fmla="*/ 1 w 24"/>
                    <a:gd name="T7" fmla="*/ 7 h 72"/>
                    <a:gd name="T8" fmla="*/ 12 w 24"/>
                    <a:gd name="T9" fmla="*/ 28 h 72"/>
                    <a:gd name="T10" fmla="*/ 0 w 24"/>
                    <a:gd name="T11" fmla="*/ 39 h 72"/>
                    <a:gd name="T12" fmla="*/ 3 w 24"/>
                    <a:gd name="T13" fmla="*/ 72 h 72"/>
                    <a:gd name="T14" fmla="*/ 21 w 24"/>
                    <a:gd name="T15" fmla="*/ 66 h 72"/>
                    <a:gd name="T16" fmla="*/ 19 w 24"/>
                    <a:gd name="T17"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72">
                      <a:moveTo>
                        <a:pt x="19" y="31"/>
                      </a:moveTo>
                      <a:lnTo>
                        <a:pt x="24" y="15"/>
                      </a:lnTo>
                      <a:lnTo>
                        <a:pt x="13" y="0"/>
                      </a:lnTo>
                      <a:lnTo>
                        <a:pt x="1" y="7"/>
                      </a:lnTo>
                      <a:lnTo>
                        <a:pt x="12" y="28"/>
                      </a:lnTo>
                      <a:lnTo>
                        <a:pt x="0" y="39"/>
                      </a:lnTo>
                      <a:lnTo>
                        <a:pt x="3" y="72"/>
                      </a:lnTo>
                      <a:lnTo>
                        <a:pt x="21" y="66"/>
                      </a:lnTo>
                      <a:lnTo>
                        <a:pt x="19" y="31"/>
                      </a:ln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3" name="Freeform 121"/>
                <p:cNvSpPr>
                  <a:spLocks/>
                </p:cNvSpPr>
                <p:nvPr/>
              </p:nvSpPr>
              <p:spPr bwMode="gray">
                <a:xfrm>
                  <a:off x="2277" y="2559"/>
                  <a:ext cx="134" cy="158"/>
                </a:xfrm>
                <a:custGeom>
                  <a:avLst/>
                  <a:gdLst>
                    <a:gd name="T0" fmla="*/ 110 w 134"/>
                    <a:gd name="T1" fmla="*/ 0 h 158"/>
                    <a:gd name="T2" fmla="*/ 83 w 134"/>
                    <a:gd name="T3" fmla="*/ 22 h 158"/>
                    <a:gd name="T4" fmla="*/ 74 w 134"/>
                    <a:gd name="T5" fmla="*/ 53 h 158"/>
                    <a:gd name="T6" fmla="*/ 56 w 134"/>
                    <a:gd name="T7" fmla="*/ 55 h 158"/>
                    <a:gd name="T8" fmla="*/ 35 w 134"/>
                    <a:gd name="T9" fmla="*/ 84 h 158"/>
                    <a:gd name="T10" fmla="*/ 14 w 134"/>
                    <a:gd name="T11" fmla="*/ 88 h 158"/>
                    <a:gd name="T12" fmla="*/ 6 w 134"/>
                    <a:gd name="T13" fmla="*/ 124 h 158"/>
                    <a:gd name="T14" fmla="*/ 49 w 134"/>
                    <a:gd name="T15" fmla="*/ 147 h 158"/>
                    <a:gd name="T16" fmla="*/ 62 w 134"/>
                    <a:gd name="T17" fmla="*/ 154 h 158"/>
                    <a:gd name="T18" fmla="*/ 80 w 134"/>
                    <a:gd name="T19" fmla="*/ 157 h 158"/>
                    <a:gd name="T20" fmla="*/ 84 w 134"/>
                    <a:gd name="T21" fmla="*/ 135 h 158"/>
                    <a:gd name="T22" fmla="*/ 108 w 134"/>
                    <a:gd name="T23" fmla="*/ 119 h 158"/>
                    <a:gd name="T24" fmla="*/ 113 w 134"/>
                    <a:gd name="T25" fmla="*/ 100 h 158"/>
                    <a:gd name="T26" fmla="*/ 126 w 134"/>
                    <a:gd name="T27" fmla="*/ 87 h 158"/>
                    <a:gd name="T28" fmla="*/ 110 w 134"/>
                    <a:gd name="T29" fmla="*/ 79 h 158"/>
                    <a:gd name="T30" fmla="*/ 112 w 134"/>
                    <a:gd name="T31" fmla="*/ 48 h 158"/>
                    <a:gd name="T32" fmla="*/ 134 w 134"/>
                    <a:gd name="T33" fmla="*/ 38 h 158"/>
                    <a:gd name="T34" fmla="*/ 118 w 134"/>
                    <a:gd name="T35" fmla="*/ 16 h 158"/>
                    <a:gd name="T36" fmla="*/ 110 w 134"/>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58">
                      <a:moveTo>
                        <a:pt x="110" y="0"/>
                      </a:moveTo>
                      <a:cubicBezTo>
                        <a:pt x="106" y="1"/>
                        <a:pt x="89" y="13"/>
                        <a:pt x="83" y="22"/>
                      </a:cubicBezTo>
                      <a:cubicBezTo>
                        <a:pt x="77" y="31"/>
                        <a:pt x="78" y="48"/>
                        <a:pt x="74" y="53"/>
                      </a:cubicBezTo>
                      <a:cubicBezTo>
                        <a:pt x="71" y="58"/>
                        <a:pt x="61" y="53"/>
                        <a:pt x="56" y="55"/>
                      </a:cubicBezTo>
                      <a:cubicBezTo>
                        <a:pt x="49" y="58"/>
                        <a:pt x="35" y="84"/>
                        <a:pt x="35" y="84"/>
                      </a:cubicBezTo>
                      <a:cubicBezTo>
                        <a:pt x="29" y="91"/>
                        <a:pt x="19" y="81"/>
                        <a:pt x="14" y="88"/>
                      </a:cubicBezTo>
                      <a:cubicBezTo>
                        <a:pt x="9" y="95"/>
                        <a:pt x="0" y="114"/>
                        <a:pt x="6" y="124"/>
                      </a:cubicBezTo>
                      <a:cubicBezTo>
                        <a:pt x="8" y="133"/>
                        <a:pt x="46" y="138"/>
                        <a:pt x="49" y="147"/>
                      </a:cubicBezTo>
                      <a:cubicBezTo>
                        <a:pt x="51" y="151"/>
                        <a:pt x="59" y="152"/>
                        <a:pt x="62" y="154"/>
                      </a:cubicBezTo>
                      <a:cubicBezTo>
                        <a:pt x="66" y="158"/>
                        <a:pt x="80" y="157"/>
                        <a:pt x="80" y="157"/>
                      </a:cubicBezTo>
                      <a:cubicBezTo>
                        <a:pt x="101" y="155"/>
                        <a:pt x="86" y="150"/>
                        <a:pt x="84" y="135"/>
                      </a:cubicBezTo>
                      <a:cubicBezTo>
                        <a:pt x="89" y="126"/>
                        <a:pt x="108" y="119"/>
                        <a:pt x="108" y="119"/>
                      </a:cubicBezTo>
                      <a:cubicBezTo>
                        <a:pt x="113" y="115"/>
                        <a:pt x="112" y="112"/>
                        <a:pt x="113" y="100"/>
                      </a:cubicBezTo>
                      <a:cubicBezTo>
                        <a:pt x="116" y="95"/>
                        <a:pt x="126" y="90"/>
                        <a:pt x="126" y="87"/>
                      </a:cubicBezTo>
                      <a:cubicBezTo>
                        <a:pt x="126" y="84"/>
                        <a:pt x="112" y="85"/>
                        <a:pt x="110" y="79"/>
                      </a:cubicBezTo>
                      <a:cubicBezTo>
                        <a:pt x="108" y="73"/>
                        <a:pt x="108" y="55"/>
                        <a:pt x="112" y="48"/>
                      </a:cubicBezTo>
                      <a:cubicBezTo>
                        <a:pt x="133" y="46"/>
                        <a:pt x="127" y="51"/>
                        <a:pt x="134" y="38"/>
                      </a:cubicBezTo>
                      <a:cubicBezTo>
                        <a:pt x="133" y="29"/>
                        <a:pt x="118" y="16"/>
                        <a:pt x="118" y="16"/>
                      </a:cubicBezTo>
                      <a:cubicBezTo>
                        <a:pt x="114" y="4"/>
                        <a:pt x="117" y="9"/>
                        <a:pt x="110"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4" name="Freeform 122"/>
                <p:cNvSpPr>
                  <a:spLocks/>
                </p:cNvSpPr>
                <p:nvPr/>
              </p:nvSpPr>
              <p:spPr bwMode="gray">
                <a:xfrm>
                  <a:off x="2406" y="2621"/>
                  <a:ext cx="90" cy="109"/>
                </a:xfrm>
                <a:custGeom>
                  <a:avLst/>
                  <a:gdLst>
                    <a:gd name="T0" fmla="*/ 82 w 90"/>
                    <a:gd name="T1" fmla="*/ 9 h 109"/>
                    <a:gd name="T2" fmla="*/ 64 w 90"/>
                    <a:gd name="T3" fmla="*/ 12 h 109"/>
                    <a:gd name="T4" fmla="*/ 26 w 90"/>
                    <a:gd name="T5" fmla="*/ 9 h 109"/>
                    <a:gd name="T6" fmla="*/ 17 w 90"/>
                    <a:gd name="T7" fmla="*/ 20 h 109"/>
                    <a:gd name="T8" fmla="*/ 1 w 90"/>
                    <a:gd name="T9" fmla="*/ 59 h 109"/>
                    <a:gd name="T10" fmla="*/ 12 w 90"/>
                    <a:gd name="T11" fmla="*/ 68 h 109"/>
                    <a:gd name="T12" fmla="*/ 10 w 90"/>
                    <a:gd name="T13" fmla="*/ 87 h 109"/>
                    <a:gd name="T14" fmla="*/ 21 w 90"/>
                    <a:gd name="T15" fmla="*/ 105 h 109"/>
                    <a:gd name="T16" fmla="*/ 34 w 90"/>
                    <a:gd name="T17" fmla="*/ 69 h 109"/>
                    <a:gd name="T18" fmla="*/ 34 w 90"/>
                    <a:gd name="T19" fmla="*/ 94 h 109"/>
                    <a:gd name="T20" fmla="*/ 38 w 90"/>
                    <a:gd name="T21" fmla="*/ 109 h 109"/>
                    <a:gd name="T22" fmla="*/ 65 w 90"/>
                    <a:gd name="T23" fmla="*/ 98 h 109"/>
                    <a:gd name="T24" fmla="*/ 41 w 90"/>
                    <a:gd name="T25" fmla="*/ 58 h 109"/>
                    <a:gd name="T26" fmla="*/ 56 w 90"/>
                    <a:gd name="T27" fmla="*/ 35 h 109"/>
                    <a:gd name="T28" fmla="*/ 39 w 90"/>
                    <a:gd name="T29" fmla="*/ 41 h 109"/>
                    <a:gd name="T30" fmla="*/ 29 w 90"/>
                    <a:gd name="T31" fmla="*/ 39 h 109"/>
                    <a:gd name="T32" fmla="*/ 36 w 90"/>
                    <a:gd name="T33" fmla="*/ 27 h 109"/>
                    <a:gd name="T34" fmla="*/ 51 w 90"/>
                    <a:gd name="T35" fmla="*/ 17 h 109"/>
                    <a:gd name="T36" fmla="*/ 78 w 90"/>
                    <a:gd name="T37" fmla="*/ 30 h 109"/>
                    <a:gd name="T38" fmla="*/ 90 w 90"/>
                    <a:gd name="T39" fmla="*/ 21 h 109"/>
                    <a:gd name="T40" fmla="*/ 82 w 90"/>
                    <a:gd name="T41"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9">
                      <a:moveTo>
                        <a:pt x="82" y="9"/>
                      </a:moveTo>
                      <a:cubicBezTo>
                        <a:pt x="66" y="6"/>
                        <a:pt x="73" y="13"/>
                        <a:pt x="64" y="12"/>
                      </a:cubicBezTo>
                      <a:cubicBezTo>
                        <a:pt x="62" y="12"/>
                        <a:pt x="29" y="0"/>
                        <a:pt x="26" y="9"/>
                      </a:cubicBezTo>
                      <a:cubicBezTo>
                        <a:pt x="26" y="17"/>
                        <a:pt x="24" y="18"/>
                        <a:pt x="17" y="20"/>
                      </a:cubicBezTo>
                      <a:cubicBezTo>
                        <a:pt x="13" y="28"/>
                        <a:pt x="2" y="51"/>
                        <a:pt x="1" y="59"/>
                      </a:cubicBezTo>
                      <a:cubicBezTo>
                        <a:pt x="0" y="63"/>
                        <a:pt x="11" y="63"/>
                        <a:pt x="12" y="68"/>
                      </a:cubicBezTo>
                      <a:cubicBezTo>
                        <a:pt x="13" y="73"/>
                        <a:pt x="12" y="82"/>
                        <a:pt x="10" y="87"/>
                      </a:cubicBezTo>
                      <a:cubicBezTo>
                        <a:pt x="11" y="93"/>
                        <a:pt x="17" y="108"/>
                        <a:pt x="21" y="105"/>
                      </a:cubicBezTo>
                      <a:cubicBezTo>
                        <a:pt x="23" y="93"/>
                        <a:pt x="20" y="74"/>
                        <a:pt x="34" y="69"/>
                      </a:cubicBezTo>
                      <a:cubicBezTo>
                        <a:pt x="34" y="78"/>
                        <a:pt x="28" y="86"/>
                        <a:pt x="34" y="94"/>
                      </a:cubicBezTo>
                      <a:cubicBezTo>
                        <a:pt x="33" y="100"/>
                        <a:pt x="33" y="105"/>
                        <a:pt x="38" y="109"/>
                      </a:cubicBezTo>
                      <a:cubicBezTo>
                        <a:pt x="43" y="102"/>
                        <a:pt x="65" y="106"/>
                        <a:pt x="65" y="98"/>
                      </a:cubicBezTo>
                      <a:cubicBezTo>
                        <a:pt x="70" y="88"/>
                        <a:pt x="28" y="61"/>
                        <a:pt x="41" y="58"/>
                      </a:cubicBezTo>
                      <a:cubicBezTo>
                        <a:pt x="47" y="52"/>
                        <a:pt x="59" y="41"/>
                        <a:pt x="56" y="35"/>
                      </a:cubicBezTo>
                      <a:cubicBezTo>
                        <a:pt x="56" y="32"/>
                        <a:pt x="43" y="40"/>
                        <a:pt x="39" y="41"/>
                      </a:cubicBezTo>
                      <a:cubicBezTo>
                        <a:pt x="35" y="42"/>
                        <a:pt x="30" y="41"/>
                        <a:pt x="29" y="39"/>
                      </a:cubicBezTo>
                      <a:cubicBezTo>
                        <a:pt x="28" y="31"/>
                        <a:pt x="27" y="27"/>
                        <a:pt x="36" y="27"/>
                      </a:cubicBezTo>
                      <a:cubicBezTo>
                        <a:pt x="42" y="25"/>
                        <a:pt x="44" y="15"/>
                        <a:pt x="51" y="17"/>
                      </a:cubicBezTo>
                      <a:cubicBezTo>
                        <a:pt x="58" y="17"/>
                        <a:pt x="72" y="29"/>
                        <a:pt x="78" y="30"/>
                      </a:cubicBezTo>
                      <a:cubicBezTo>
                        <a:pt x="84" y="28"/>
                        <a:pt x="86" y="24"/>
                        <a:pt x="90" y="21"/>
                      </a:cubicBezTo>
                      <a:cubicBezTo>
                        <a:pt x="88" y="16"/>
                        <a:pt x="85" y="12"/>
                        <a:pt x="82" y="9"/>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5" name="Freeform 123"/>
                <p:cNvSpPr>
                  <a:spLocks/>
                </p:cNvSpPr>
                <p:nvPr/>
              </p:nvSpPr>
              <p:spPr bwMode="gray">
                <a:xfrm>
                  <a:off x="2440" y="2537"/>
                  <a:ext cx="63" cy="51"/>
                </a:xfrm>
                <a:custGeom>
                  <a:avLst/>
                  <a:gdLst>
                    <a:gd name="T0" fmla="*/ 40 w 63"/>
                    <a:gd name="T1" fmla="*/ 0 h 51"/>
                    <a:gd name="T2" fmla="*/ 16 w 63"/>
                    <a:gd name="T3" fmla="*/ 10 h 51"/>
                    <a:gd name="T4" fmla="*/ 7 w 63"/>
                    <a:gd name="T5" fmla="*/ 17 h 51"/>
                    <a:gd name="T6" fmla="*/ 0 w 63"/>
                    <a:gd name="T7" fmla="*/ 32 h 51"/>
                    <a:gd name="T8" fmla="*/ 24 w 63"/>
                    <a:gd name="T9" fmla="*/ 30 h 51"/>
                    <a:gd name="T10" fmla="*/ 36 w 63"/>
                    <a:gd name="T11" fmla="*/ 48 h 51"/>
                    <a:gd name="T12" fmla="*/ 51 w 63"/>
                    <a:gd name="T13" fmla="*/ 32 h 51"/>
                    <a:gd name="T14" fmla="*/ 63 w 63"/>
                    <a:gd name="T15" fmla="*/ 30 h 51"/>
                    <a:gd name="T16" fmla="*/ 59 w 63"/>
                    <a:gd name="T17" fmla="*/ 13 h 51"/>
                    <a:gd name="T18" fmla="*/ 40 w 6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51">
                      <a:moveTo>
                        <a:pt x="40" y="0"/>
                      </a:moveTo>
                      <a:cubicBezTo>
                        <a:pt x="34" y="3"/>
                        <a:pt x="22" y="7"/>
                        <a:pt x="16" y="10"/>
                      </a:cubicBezTo>
                      <a:cubicBezTo>
                        <a:pt x="13" y="12"/>
                        <a:pt x="10" y="15"/>
                        <a:pt x="7" y="17"/>
                      </a:cubicBezTo>
                      <a:cubicBezTo>
                        <a:pt x="2" y="27"/>
                        <a:pt x="3" y="14"/>
                        <a:pt x="0" y="32"/>
                      </a:cubicBezTo>
                      <a:cubicBezTo>
                        <a:pt x="3" y="34"/>
                        <a:pt x="18" y="27"/>
                        <a:pt x="24" y="30"/>
                      </a:cubicBezTo>
                      <a:cubicBezTo>
                        <a:pt x="23" y="37"/>
                        <a:pt x="26" y="45"/>
                        <a:pt x="36" y="48"/>
                      </a:cubicBezTo>
                      <a:cubicBezTo>
                        <a:pt x="45" y="51"/>
                        <a:pt x="41" y="35"/>
                        <a:pt x="51" y="32"/>
                      </a:cubicBezTo>
                      <a:cubicBezTo>
                        <a:pt x="56" y="32"/>
                        <a:pt x="57" y="33"/>
                        <a:pt x="63" y="30"/>
                      </a:cubicBezTo>
                      <a:cubicBezTo>
                        <a:pt x="63" y="23"/>
                        <a:pt x="62" y="19"/>
                        <a:pt x="59" y="13"/>
                      </a:cubicBezTo>
                      <a:cubicBezTo>
                        <a:pt x="55" y="8"/>
                        <a:pt x="47" y="0"/>
                        <a:pt x="40"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6" name="Freeform 124"/>
                <p:cNvSpPr>
                  <a:spLocks/>
                </p:cNvSpPr>
                <p:nvPr/>
              </p:nvSpPr>
              <p:spPr bwMode="gray">
                <a:xfrm>
                  <a:off x="2417" y="2410"/>
                  <a:ext cx="39" cy="102"/>
                </a:xfrm>
                <a:custGeom>
                  <a:avLst/>
                  <a:gdLst>
                    <a:gd name="T0" fmla="*/ 6 w 39"/>
                    <a:gd name="T1" fmla="*/ 11 h 102"/>
                    <a:gd name="T2" fmla="*/ 0 w 39"/>
                    <a:gd name="T3" fmla="*/ 44 h 102"/>
                    <a:gd name="T4" fmla="*/ 3 w 39"/>
                    <a:gd name="T5" fmla="*/ 75 h 102"/>
                    <a:gd name="T6" fmla="*/ 18 w 39"/>
                    <a:gd name="T7" fmla="*/ 102 h 102"/>
                    <a:gd name="T8" fmla="*/ 27 w 39"/>
                    <a:gd name="T9" fmla="*/ 86 h 102"/>
                    <a:gd name="T10" fmla="*/ 39 w 39"/>
                    <a:gd name="T11" fmla="*/ 6 h 102"/>
                    <a:gd name="T12" fmla="*/ 15 w 39"/>
                    <a:gd name="T13" fmla="*/ 0 h 102"/>
                    <a:gd name="T14" fmla="*/ 6 w 39"/>
                    <a:gd name="T15" fmla="*/ 1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02">
                      <a:moveTo>
                        <a:pt x="6" y="11"/>
                      </a:moveTo>
                      <a:lnTo>
                        <a:pt x="0" y="44"/>
                      </a:lnTo>
                      <a:lnTo>
                        <a:pt x="3" y="75"/>
                      </a:lnTo>
                      <a:lnTo>
                        <a:pt x="18" y="102"/>
                      </a:lnTo>
                      <a:lnTo>
                        <a:pt x="27" y="86"/>
                      </a:lnTo>
                      <a:lnTo>
                        <a:pt x="39" y="6"/>
                      </a:lnTo>
                      <a:lnTo>
                        <a:pt x="15" y="0"/>
                      </a:lnTo>
                      <a:lnTo>
                        <a:pt x="6" y="11"/>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7" name="Freeform 125"/>
                <p:cNvSpPr>
                  <a:spLocks/>
                </p:cNvSpPr>
                <p:nvPr/>
              </p:nvSpPr>
              <p:spPr bwMode="gray">
                <a:xfrm>
                  <a:off x="2097" y="2587"/>
                  <a:ext cx="145" cy="153"/>
                </a:xfrm>
                <a:custGeom>
                  <a:avLst/>
                  <a:gdLst>
                    <a:gd name="T0" fmla="*/ 138 w 145"/>
                    <a:gd name="T1" fmla="*/ 110 h 153"/>
                    <a:gd name="T2" fmla="*/ 123 w 145"/>
                    <a:gd name="T3" fmla="*/ 96 h 153"/>
                    <a:gd name="T4" fmla="*/ 98 w 145"/>
                    <a:gd name="T5" fmla="*/ 60 h 153"/>
                    <a:gd name="T6" fmla="*/ 59 w 145"/>
                    <a:gd name="T7" fmla="*/ 33 h 153"/>
                    <a:gd name="T8" fmla="*/ 33 w 145"/>
                    <a:gd name="T9" fmla="*/ 2 h 153"/>
                    <a:gd name="T10" fmla="*/ 11 w 145"/>
                    <a:gd name="T11" fmla="*/ 0 h 153"/>
                    <a:gd name="T12" fmla="*/ 0 w 145"/>
                    <a:gd name="T13" fmla="*/ 3 h 153"/>
                    <a:gd name="T14" fmla="*/ 27 w 145"/>
                    <a:gd name="T15" fmla="*/ 32 h 153"/>
                    <a:gd name="T16" fmla="*/ 86 w 145"/>
                    <a:gd name="T17" fmla="*/ 119 h 153"/>
                    <a:gd name="T18" fmla="*/ 113 w 145"/>
                    <a:gd name="T19" fmla="*/ 144 h 153"/>
                    <a:gd name="T20" fmla="*/ 135 w 145"/>
                    <a:gd name="T21" fmla="*/ 153 h 153"/>
                    <a:gd name="T22" fmla="*/ 145 w 145"/>
                    <a:gd name="T23" fmla="*/ 135 h 153"/>
                    <a:gd name="T24" fmla="*/ 138 w 145"/>
                    <a:gd name="T25"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53">
                      <a:moveTo>
                        <a:pt x="138" y="110"/>
                      </a:moveTo>
                      <a:lnTo>
                        <a:pt x="123" y="96"/>
                      </a:lnTo>
                      <a:lnTo>
                        <a:pt x="98" y="60"/>
                      </a:lnTo>
                      <a:lnTo>
                        <a:pt x="59" y="33"/>
                      </a:lnTo>
                      <a:lnTo>
                        <a:pt x="33" y="2"/>
                      </a:lnTo>
                      <a:lnTo>
                        <a:pt x="11" y="0"/>
                      </a:lnTo>
                      <a:lnTo>
                        <a:pt x="0" y="3"/>
                      </a:lnTo>
                      <a:lnTo>
                        <a:pt x="27" y="32"/>
                      </a:lnTo>
                      <a:lnTo>
                        <a:pt x="86" y="119"/>
                      </a:lnTo>
                      <a:lnTo>
                        <a:pt x="113" y="144"/>
                      </a:lnTo>
                      <a:lnTo>
                        <a:pt x="135" y="153"/>
                      </a:lnTo>
                      <a:lnTo>
                        <a:pt x="145" y="135"/>
                      </a:lnTo>
                      <a:lnTo>
                        <a:pt x="138" y="110"/>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8" name="Freeform 126"/>
                <p:cNvSpPr>
                  <a:spLocks/>
                </p:cNvSpPr>
                <p:nvPr/>
              </p:nvSpPr>
              <p:spPr bwMode="gray">
                <a:xfrm>
                  <a:off x="2382" y="2515"/>
                  <a:ext cx="38" cy="30"/>
                </a:xfrm>
                <a:custGeom>
                  <a:avLst/>
                  <a:gdLst>
                    <a:gd name="T0" fmla="*/ 0 w 38"/>
                    <a:gd name="T1" fmla="*/ 24 h 30"/>
                    <a:gd name="T2" fmla="*/ 17 w 38"/>
                    <a:gd name="T3" fmla="*/ 30 h 30"/>
                    <a:gd name="T4" fmla="*/ 32 w 38"/>
                    <a:gd name="T5" fmla="*/ 15 h 30"/>
                    <a:gd name="T6" fmla="*/ 38 w 38"/>
                    <a:gd name="T7" fmla="*/ 0 h 30"/>
                    <a:gd name="T8" fmla="*/ 20 w 38"/>
                    <a:gd name="T9" fmla="*/ 3 h 30"/>
                    <a:gd name="T10" fmla="*/ 0 w 38"/>
                    <a:gd name="T11" fmla="*/ 24 h 30"/>
                  </a:gdLst>
                  <a:ahLst/>
                  <a:cxnLst>
                    <a:cxn ang="0">
                      <a:pos x="T0" y="T1"/>
                    </a:cxn>
                    <a:cxn ang="0">
                      <a:pos x="T2" y="T3"/>
                    </a:cxn>
                    <a:cxn ang="0">
                      <a:pos x="T4" y="T5"/>
                    </a:cxn>
                    <a:cxn ang="0">
                      <a:pos x="T6" y="T7"/>
                    </a:cxn>
                    <a:cxn ang="0">
                      <a:pos x="T8" y="T9"/>
                    </a:cxn>
                    <a:cxn ang="0">
                      <a:pos x="T10" y="T11"/>
                    </a:cxn>
                  </a:cxnLst>
                  <a:rect l="0" t="0" r="r" b="b"/>
                  <a:pathLst>
                    <a:path w="38" h="30">
                      <a:moveTo>
                        <a:pt x="0" y="24"/>
                      </a:moveTo>
                      <a:lnTo>
                        <a:pt x="17" y="30"/>
                      </a:lnTo>
                      <a:lnTo>
                        <a:pt x="32" y="15"/>
                      </a:lnTo>
                      <a:lnTo>
                        <a:pt x="38" y="0"/>
                      </a:lnTo>
                      <a:lnTo>
                        <a:pt x="20" y="3"/>
                      </a:lnTo>
                      <a:lnTo>
                        <a:pt x="0" y="24"/>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9" name="Freeform 127"/>
                <p:cNvSpPr>
                  <a:spLocks/>
                </p:cNvSpPr>
                <p:nvPr/>
              </p:nvSpPr>
              <p:spPr bwMode="gray">
                <a:xfrm>
                  <a:off x="2234" y="2737"/>
                  <a:ext cx="120" cy="35"/>
                </a:xfrm>
                <a:custGeom>
                  <a:avLst/>
                  <a:gdLst>
                    <a:gd name="T0" fmla="*/ 0 w 120"/>
                    <a:gd name="T1" fmla="*/ 12 h 35"/>
                    <a:gd name="T2" fmla="*/ 18 w 120"/>
                    <a:gd name="T3" fmla="*/ 27 h 35"/>
                    <a:gd name="T4" fmla="*/ 60 w 120"/>
                    <a:gd name="T5" fmla="*/ 27 h 35"/>
                    <a:gd name="T6" fmla="*/ 93 w 120"/>
                    <a:gd name="T7" fmla="*/ 33 h 35"/>
                    <a:gd name="T8" fmla="*/ 120 w 120"/>
                    <a:gd name="T9" fmla="*/ 35 h 35"/>
                    <a:gd name="T10" fmla="*/ 120 w 120"/>
                    <a:gd name="T11" fmla="*/ 27 h 35"/>
                    <a:gd name="T12" fmla="*/ 78 w 120"/>
                    <a:gd name="T13" fmla="*/ 6 h 35"/>
                    <a:gd name="T14" fmla="*/ 49 w 120"/>
                    <a:gd name="T15" fmla="*/ 5 h 35"/>
                    <a:gd name="T16" fmla="*/ 15 w 120"/>
                    <a:gd name="T17" fmla="*/ 0 h 35"/>
                    <a:gd name="T18" fmla="*/ 0 w 120"/>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5">
                      <a:moveTo>
                        <a:pt x="0" y="12"/>
                      </a:moveTo>
                      <a:lnTo>
                        <a:pt x="18" y="27"/>
                      </a:lnTo>
                      <a:lnTo>
                        <a:pt x="60" y="27"/>
                      </a:lnTo>
                      <a:lnTo>
                        <a:pt x="93" y="33"/>
                      </a:lnTo>
                      <a:lnTo>
                        <a:pt x="120" y="35"/>
                      </a:lnTo>
                      <a:lnTo>
                        <a:pt x="120" y="27"/>
                      </a:lnTo>
                      <a:lnTo>
                        <a:pt x="78" y="6"/>
                      </a:lnTo>
                      <a:lnTo>
                        <a:pt x="49" y="5"/>
                      </a:lnTo>
                      <a:lnTo>
                        <a:pt x="15" y="0"/>
                      </a:lnTo>
                      <a:lnTo>
                        <a:pt x="0" y="12"/>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0" name="Freeform 128"/>
                <p:cNvSpPr>
                  <a:spLocks/>
                </p:cNvSpPr>
                <p:nvPr/>
              </p:nvSpPr>
              <p:spPr bwMode="gray">
                <a:xfrm rot="1828510">
                  <a:off x="2489" y="2179"/>
                  <a:ext cx="11"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1" name="Freeform 129"/>
                <p:cNvSpPr>
                  <a:spLocks/>
                </p:cNvSpPr>
                <p:nvPr/>
              </p:nvSpPr>
              <p:spPr bwMode="gray">
                <a:xfrm>
                  <a:off x="1103" y="1035"/>
                  <a:ext cx="117" cy="228"/>
                </a:xfrm>
                <a:custGeom>
                  <a:avLst/>
                  <a:gdLst>
                    <a:gd name="T0" fmla="*/ 58 w 117"/>
                    <a:gd name="T1" fmla="*/ 34 h 228"/>
                    <a:gd name="T2" fmla="*/ 40 w 117"/>
                    <a:gd name="T3" fmla="*/ 24 h 228"/>
                    <a:gd name="T4" fmla="*/ 30 w 117"/>
                    <a:gd name="T5" fmla="*/ 39 h 228"/>
                    <a:gd name="T6" fmla="*/ 15 w 117"/>
                    <a:gd name="T7" fmla="*/ 19 h 228"/>
                    <a:gd name="T8" fmla="*/ 0 w 117"/>
                    <a:gd name="T9" fmla="*/ 25 h 228"/>
                    <a:gd name="T10" fmla="*/ 9 w 117"/>
                    <a:gd name="T11" fmla="*/ 93 h 228"/>
                    <a:gd name="T12" fmla="*/ 30 w 117"/>
                    <a:gd name="T13" fmla="*/ 117 h 228"/>
                    <a:gd name="T14" fmla="*/ 52 w 117"/>
                    <a:gd name="T15" fmla="*/ 102 h 228"/>
                    <a:gd name="T16" fmla="*/ 69 w 117"/>
                    <a:gd name="T17" fmla="*/ 109 h 228"/>
                    <a:gd name="T18" fmla="*/ 36 w 117"/>
                    <a:gd name="T19" fmla="*/ 139 h 228"/>
                    <a:gd name="T20" fmla="*/ 48 w 117"/>
                    <a:gd name="T21" fmla="*/ 156 h 228"/>
                    <a:gd name="T22" fmla="*/ 37 w 117"/>
                    <a:gd name="T23" fmla="*/ 171 h 228"/>
                    <a:gd name="T24" fmla="*/ 72 w 117"/>
                    <a:gd name="T25" fmla="*/ 220 h 228"/>
                    <a:gd name="T26" fmla="*/ 96 w 117"/>
                    <a:gd name="T27" fmla="*/ 151 h 228"/>
                    <a:gd name="T28" fmla="*/ 105 w 117"/>
                    <a:gd name="T29" fmla="*/ 123 h 228"/>
                    <a:gd name="T30" fmla="*/ 114 w 117"/>
                    <a:gd name="T31" fmla="*/ 84 h 228"/>
                    <a:gd name="T32" fmla="*/ 108 w 117"/>
                    <a:gd name="T33" fmla="*/ 57 h 228"/>
                    <a:gd name="T34" fmla="*/ 102 w 117"/>
                    <a:gd name="T35" fmla="*/ 27 h 228"/>
                    <a:gd name="T36" fmla="*/ 79 w 117"/>
                    <a:gd name="T37" fmla="*/ 4 h 228"/>
                    <a:gd name="T38" fmla="*/ 63 w 117"/>
                    <a:gd name="T39" fmla="*/ 7 h 228"/>
                    <a:gd name="T40" fmla="*/ 58 w 117"/>
                    <a:gd name="T41" fmla="*/ 3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228">
                      <a:moveTo>
                        <a:pt x="58" y="34"/>
                      </a:moveTo>
                      <a:cubicBezTo>
                        <a:pt x="51" y="35"/>
                        <a:pt x="45" y="23"/>
                        <a:pt x="40" y="24"/>
                      </a:cubicBezTo>
                      <a:cubicBezTo>
                        <a:pt x="35" y="25"/>
                        <a:pt x="34" y="40"/>
                        <a:pt x="30" y="39"/>
                      </a:cubicBezTo>
                      <a:cubicBezTo>
                        <a:pt x="26" y="38"/>
                        <a:pt x="20" y="21"/>
                        <a:pt x="15" y="19"/>
                      </a:cubicBezTo>
                      <a:cubicBezTo>
                        <a:pt x="10" y="17"/>
                        <a:pt x="1" y="13"/>
                        <a:pt x="0" y="25"/>
                      </a:cubicBezTo>
                      <a:cubicBezTo>
                        <a:pt x="5" y="29"/>
                        <a:pt x="4" y="99"/>
                        <a:pt x="9" y="93"/>
                      </a:cubicBezTo>
                      <a:cubicBezTo>
                        <a:pt x="11" y="93"/>
                        <a:pt x="34" y="110"/>
                        <a:pt x="30" y="117"/>
                      </a:cubicBezTo>
                      <a:cubicBezTo>
                        <a:pt x="27" y="122"/>
                        <a:pt x="52" y="102"/>
                        <a:pt x="52" y="102"/>
                      </a:cubicBezTo>
                      <a:cubicBezTo>
                        <a:pt x="50" y="103"/>
                        <a:pt x="69" y="105"/>
                        <a:pt x="69" y="109"/>
                      </a:cubicBezTo>
                      <a:cubicBezTo>
                        <a:pt x="70" y="114"/>
                        <a:pt x="39" y="131"/>
                        <a:pt x="36" y="139"/>
                      </a:cubicBezTo>
                      <a:cubicBezTo>
                        <a:pt x="33" y="147"/>
                        <a:pt x="48" y="151"/>
                        <a:pt x="48" y="156"/>
                      </a:cubicBezTo>
                      <a:cubicBezTo>
                        <a:pt x="45" y="173"/>
                        <a:pt x="31" y="178"/>
                        <a:pt x="37" y="171"/>
                      </a:cubicBezTo>
                      <a:cubicBezTo>
                        <a:pt x="44" y="163"/>
                        <a:pt x="60" y="228"/>
                        <a:pt x="72" y="220"/>
                      </a:cubicBezTo>
                      <a:cubicBezTo>
                        <a:pt x="90" y="219"/>
                        <a:pt x="90" y="156"/>
                        <a:pt x="96" y="151"/>
                      </a:cubicBezTo>
                      <a:cubicBezTo>
                        <a:pt x="102" y="151"/>
                        <a:pt x="101" y="128"/>
                        <a:pt x="105" y="123"/>
                      </a:cubicBezTo>
                      <a:cubicBezTo>
                        <a:pt x="106" y="111"/>
                        <a:pt x="117" y="94"/>
                        <a:pt x="114" y="84"/>
                      </a:cubicBezTo>
                      <a:cubicBezTo>
                        <a:pt x="113" y="80"/>
                        <a:pt x="108" y="57"/>
                        <a:pt x="108" y="57"/>
                      </a:cubicBezTo>
                      <a:cubicBezTo>
                        <a:pt x="106" y="48"/>
                        <a:pt x="107" y="36"/>
                        <a:pt x="102" y="27"/>
                      </a:cubicBezTo>
                      <a:cubicBezTo>
                        <a:pt x="100" y="22"/>
                        <a:pt x="85" y="7"/>
                        <a:pt x="79" y="4"/>
                      </a:cubicBezTo>
                      <a:cubicBezTo>
                        <a:pt x="73" y="1"/>
                        <a:pt x="66" y="2"/>
                        <a:pt x="63" y="7"/>
                      </a:cubicBezTo>
                      <a:cubicBezTo>
                        <a:pt x="58" y="0"/>
                        <a:pt x="66" y="30"/>
                        <a:pt x="58" y="3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2" name="Freeform 130"/>
                <p:cNvSpPr>
                  <a:spLocks/>
                </p:cNvSpPr>
                <p:nvPr/>
              </p:nvSpPr>
              <p:spPr bwMode="gray">
                <a:xfrm>
                  <a:off x="1217" y="1161"/>
                  <a:ext cx="61" cy="54"/>
                </a:xfrm>
                <a:custGeom>
                  <a:avLst/>
                  <a:gdLst>
                    <a:gd name="T0" fmla="*/ 19 w 61"/>
                    <a:gd name="T1" fmla="*/ 0 h 54"/>
                    <a:gd name="T2" fmla="*/ 6 w 61"/>
                    <a:gd name="T3" fmla="*/ 16 h 54"/>
                    <a:gd name="T4" fmla="*/ 36 w 61"/>
                    <a:gd name="T5" fmla="*/ 51 h 54"/>
                    <a:gd name="T6" fmla="*/ 51 w 61"/>
                    <a:gd name="T7" fmla="*/ 33 h 54"/>
                    <a:gd name="T8" fmla="*/ 54 w 61"/>
                    <a:gd name="T9" fmla="*/ 25 h 54"/>
                    <a:gd name="T10" fmla="*/ 19 w 61"/>
                    <a:gd name="T11" fmla="*/ 0 h 54"/>
                  </a:gdLst>
                  <a:ahLst/>
                  <a:cxnLst>
                    <a:cxn ang="0">
                      <a:pos x="T0" y="T1"/>
                    </a:cxn>
                    <a:cxn ang="0">
                      <a:pos x="T2" y="T3"/>
                    </a:cxn>
                    <a:cxn ang="0">
                      <a:pos x="T4" y="T5"/>
                    </a:cxn>
                    <a:cxn ang="0">
                      <a:pos x="T6" y="T7"/>
                    </a:cxn>
                    <a:cxn ang="0">
                      <a:pos x="T8" y="T9"/>
                    </a:cxn>
                    <a:cxn ang="0">
                      <a:pos x="T10" y="T11"/>
                    </a:cxn>
                  </a:cxnLst>
                  <a:rect l="0" t="0" r="r" b="b"/>
                  <a:pathLst>
                    <a:path w="61" h="54">
                      <a:moveTo>
                        <a:pt x="19" y="0"/>
                      </a:moveTo>
                      <a:cubicBezTo>
                        <a:pt x="16" y="9"/>
                        <a:pt x="14" y="13"/>
                        <a:pt x="6" y="16"/>
                      </a:cubicBezTo>
                      <a:cubicBezTo>
                        <a:pt x="0" y="24"/>
                        <a:pt x="29" y="50"/>
                        <a:pt x="36" y="51"/>
                      </a:cubicBezTo>
                      <a:cubicBezTo>
                        <a:pt x="43" y="54"/>
                        <a:pt x="48" y="37"/>
                        <a:pt x="51" y="33"/>
                      </a:cubicBezTo>
                      <a:cubicBezTo>
                        <a:pt x="54" y="29"/>
                        <a:pt x="59" y="30"/>
                        <a:pt x="54" y="25"/>
                      </a:cubicBezTo>
                      <a:cubicBezTo>
                        <a:pt x="61" y="22"/>
                        <a:pt x="19" y="2"/>
                        <a:pt x="19"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3" name="Freeform 131"/>
                <p:cNvSpPr>
                  <a:spLocks/>
                </p:cNvSpPr>
                <p:nvPr/>
              </p:nvSpPr>
              <p:spPr bwMode="gray">
                <a:xfrm rot="-840682">
                  <a:off x="1616" y="1186"/>
                  <a:ext cx="141" cy="18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4" name="Freeform 132"/>
                <p:cNvSpPr>
                  <a:spLocks/>
                </p:cNvSpPr>
                <p:nvPr/>
              </p:nvSpPr>
              <p:spPr bwMode="gray">
                <a:xfrm>
                  <a:off x="1471" y="1019"/>
                  <a:ext cx="121" cy="76"/>
                </a:xfrm>
                <a:custGeom>
                  <a:avLst/>
                  <a:gdLst>
                    <a:gd name="T0" fmla="*/ 28 w 121"/>
                    <a:gd name="T1" fmla="*/ 19 h 76"/>
                    <a:gd name="T2" fmla="*/ 50 w 121"/>
                    <a:gd name="T3" fmla="*/ 2 h 76"/>
                    <a:gd name="T4" fmla="*/ 76 w 121"/>
                    <a:gd name="T5" fmla="*/ 7 h 76"/>
                    <a:gd name="T6" fmla="*/ 62 w 121"/>
                    <a:gd name="T7" fmla="*/ 29 h 76"/>
                    <a:gd name="T8" fmla="*/ 89 w 121"/>
                    <a:gd name="T9" fmla="*/ 29 h 76"/>
                    <a:gd name="T10" fmla="*/ 121 w 121"/>
                    <a:gd name="T11" fmla="*/ 23 h 76"/>
                    <a:gd name="T12" fmla="*/ 101 w 121"/>
                    <a:gd name="T13" fmla="*/ 49 h 76"/>
                    <a:gd name="T14" fmla="*/ 80 w 121"/>
                    <a:gd name="T15" fmla="*/ 76 h 76"/>
                    <a:gd name="T16" fmla="*/ 52 w 121"/>
                    <a:gd name="T17" fmla="*/ 47 h 76"/>
                    <a:gd name="T18" fmla="*/ 26 w 121"/>
                    <a:gd name="T19" fmla="*/ 46 h 76"/>
                    <a:gd name="T20" fmla="*/ 8 w 121"/>
                    <a:gd name="T21" fmla="*/ 35 h 76"/>
                    <a:gd name="T22" fmla="*/ 28 w 121"/>
                    <a:gd name="T23"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76">
                      <a:moveTo>
                        <a:pt x="28" y="19"/>
                      </a:moveTo>
                      <a:cubicBezTo>
                        <a:pt x="35" y="16"/>
                        <a:pt x="35" y="1"/>
                        <a:pt x="50" y="2"/>
                      </a:cubicBezTo>
                      <a:cubicBezTo>
                        <a:pt x="58" y="0"/>
                        <a:pt x="74" y="3"/>
                        <a:pt x="76" y="7"/>
                      </a:cubicBezTo>
                      <a:cubicBezTo>
                        <a:pt x="78" y="11"/>
                        <a:pt x="60" y="25"/>
                        <a:pt x="62" y="29"/>
                      </a:cubicBezTo>
                      <a:cubicBezTo>
                        <a:pt x="64" y="33"/>
                        <a:pt x="79" y="30"/>
                        <a:pt x="89" y="29"/>
                      </a:cubicBezTo>
                      <a:cubicBezTo>
                        <a:pt x="99" y="28"/>
                        <a:pt x="119" y="20"/>
                        <a:pt x="121" y="23"/>
                      </a:cubicBezTo>
                      <a:cubicBezTo>
                        <a:pt x="118" y="28"/>
                        <a:pt x="107" y="48"/>
                        <a:pt x="101" y="49"/>
                      </a:cubicBezTo>
                      <a:cubicBezTo>
                        <a:pt x="98" y="60"/>
                        <a:pt x="87" y="72"/>
                        <a:pt x="80" y="76"/>
                      </a:cubicBezTo>
                      <a:cubicBezTo>
                        <a:pt x="74" y="75"/>
                        <a:pt x="58" y="47"/>
                        <a:pt x="52" y="47"/>
                      </a:cubicBezTo>
                      <a:cubicBezTo>
                        <a:pt x="51" y="47"/>
                        <a:pt x="25" y="48"/>
                        <a:pt x="26" y="46"/>
                      </a:cubicBezTo>
                      <a:cubicBezTo>
                        <a:pt x="14" y="43"/>
                        <a:pt x="0" y="37"/>
                        <a:pt x="8" y="35"/>
                      </a:cubicBezTo>
                      <a:cubicBezTo>
                        <a:pt x="12" y="28"/>
                        <a:pt x="22" y="25"/>
                        <a:pt x="28" y="19"/>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5" name="Freeform 133"/>
                <p:cNvSpPr>
                  <a:spLocks/>
                </p:cNvSpPr>
                <p:nvPr/>
              </p:nvSpPr>
              <p:spPr bwMode="gray">
                <a:xfrm>
                  <a:off x="1193" y="999"/>
                  <a:ext cx="129" cy="100"/>
                </a:xfrm>
                <a:custGeom>
                  <a:avLst/>
                  <a:gdLst>
                    <a:gd name="T0" fmla="*/ 16 w 129"/>
                    <a:gd name="T1" fmla="*/ 54 h 100"/>
                    <a:gd name="T2" fmla="*/ 24 w 129"/>
                    <a:gd name="T3" fmla="*/ 67 h 100"/>
                    <a:gd name="T4" fmla="*/ 34 w 129"/>
                    <a:gd name="T5" fmla="*/ 93 h 100"/>
                    <a:gd name="T6" fmla="*/ 64 w 129"/>
                    <a:gd name="T7" fmla="*/ 87 h 100"/>
                    <a:gd name="T8" fmla="*/ 85 w 129"/>
                    <a:gd name="T9" fmla="*/ 93 h 100"/>
                    <a:gd name="T10" fmla="*/ 123 w 129"/>
                    <a:gd name="T11" fmla="*/ 45 h 100"/>
                    <a:gd name="T12" fmla="*/ 118 w 129"/>
                    <a:gd name="T13" fmla="*/ 24 h 100"/>
                    <a:gd name="T14" fmla="*/ 58 w 129"/>
                    <a:gd name="T15" fmla="*/ 4 h 100"/>
                    <a:gd name="T16" fmla="*/ 48 w 129"/>
                    <a:gd name="T17" fmla="*/ 10 h 100"/>
                    <a:gd name="T18" fmla="*/ 19 w 129"/>
                    <a:gd name="T19" fmla="*/ 1 h 100"/>
                    <a:gd name="T20" fmla="*/ 16 w 129"/>
                    <a:gd name="T21" fmla="*/ 19 h 100"/>
                    <a:gd name="T22" fmla="*/ 0 w 129"/>
                    <a:gd name="T23" fmla="*/ 31 h 100"/>
                    <a:gd name="T24" fmla="*/ 16 w 129"/>
                    <a:gd name="T25"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00">
                      <a:moveTo>
                        <a:pt x="16" y="54"/>
                      </a:moveTo>
                      <a:cubicBezTo>
                        <a:pt x="13" y="63"/>
                        <a:pt x="32" y="64"/>
                        <a:pt x="24" y="67"/>
                      </a:cubicBezTo>
                      <a:cubicBezTo>
                        <a:pt x="24" y="71"/>
                        <a:pt x="27" y="90"/>
                        <a:pt x="34" y="93"/>
                      </a:cubicBezTo>
                      <a:cubicBezTo>
                        <a:pt x="41" y="96"/>
                        <a:pt x="56" y="87"/>
                        <a:pt x="64" y="87"/>
                      </a:cubicBezTo>
                      <a:cubicBezTo>
                        <a:pt x="71" y="90"/>
                        <a:pt x="75" y="100"/>
                        <a:pt x="85" y="93"/>
                      </a:cubicBezTo>
                      <a:cubicBezTo>
                        <a:pt x="95" y="86"/>
                        <a:pt x="118" y="56"/>
                        <a:pt x="123" y="45"/>
                      </a:cubicBezTo>
                      <a:cubicBezTo>
                        <a:pt x="128" y="34"/>
                        <a:pt x="129" y="31"/>
                        <a:pt x="118" y="24"/>
                      </a:cubicBezTo>
                      <a:cubicBezTo>
                        <a:pt x="96" y="27"/>
                        <a:pt x="71" y="0"/>
                        <a:pt x="58" y="4"/>
                      </a:cubicBezTo>
                      <a:cubicBezTo>
                        <a:pt x="46" y="2"/>
                        <a:pt x="54" y="10"/>
                        <a:pt x="48" y="10"/>
                      </a:cubicBezTo>
                      <a:cubicBezTo>
                        <a:pt x="42" y="10"/>
                        <a:pt x="24" y="0"/>
                        <a:pt x="19" y="1"/>
                      </a:cubicBezTo>
                      <a:cubicBezTo>
                        <a:pt x="14" y="2"/>
                        <a:pt x="19" y="14"/>
                        <a:pt x="16" y="19"/>
                      </a:cubicBezTo>
                      <a:cubicBezTo>
                        <a:pt x="13" y="24"/>
                        <a:pt x="0" y="25"/>
                        <a:pt x="0" y="31"/>
                      </a:cubicBezTo>
                      <a:cubicBezTo>
                        <a:pt x="0" y="37"/>
                        <a:pt x="13" y="49"/>
                        <a:pt x="16" y="5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grpSp>
            <p:nvGrpSpPr>
              <p:cNvPr id="39046" name="Group 134"/>
              <p:cNvGrpSpPr>
                <a:grpSpLocks/>
              </p:cNvGrpSpPr>
              <p:nvPr/>
            </p:nvGrpSpPr>
            <p:grpSpPr bwMode="auto">
              <a:xfrm>
                <a:off x="3356" y="912"/>
                <a:ext cx="1851" cy="2746"/>
                <a:chOff x="3356" y="912"/>
                <a:chExt cx="1851" cy="2746"/>
              </a:xfrm>
            </p:grpSpPr>
            <p:sp>
              <p:nvSpPr>
                <p:cNvPr id="39047" name="Freeform 135"/>
                <p:cNvSpPr>
                  <a:spLocks/>
                </p:cNvSpPr>
                <p:nvPr/>
              </p:nvSpPr>
              <p:spPr bwMode="gray">
                <a:xfrm>
                  <a:off x="3356" y="1317"/>
                  <a:ext cx="1747" cy="2341"/>
                </a:xfrm>
                <a:custGeom>
                  <a:avLst/>
                  <a:gdLst>
                    <a:gd name="T0" fmla="*/ 73 w 1747"/>
                    <a:gd name="T1" fmla="*/ 204 h 2341"/>
                    <a:gd name="T2" fmla="*/ 103 w 1747"/>
                    <a:gd name="T3" fmla="*/ 279 h 2341"/>
                    <a:gd name="T4" fmla="*/ 75 w 1747"/>
                    <a:gd name="T5" fmla="*/ 387 h 2341"/>
                    <a:gd name="T6" fmla="*/ 117 w 1747"/>
                    <a:gd name="T7" fmla="*/ 492 h 2341"/>
                    <a:gd name="T8" fmla="*/ 255 w 1747"/>
                    <a:gd name="T9" fmla="*/ 343 h 2341"/>
                    <a:gd name="T10" fmla="*/ 292 w 1747"/>
                    <a:gd name="T11" fmla="*/ 367 h 2341"/>
                    <a:gd name="T12" fmla="*/ 469 w 1747"/>
                    <a:gd name="T13" fmla="*/ 468 h 2341"/>
                    <a:gd name="T14" fmla="*/ 559 w 1747"/>
                    <a:gd name="T15" fmla="*/ 790 h 2341"/>
                    <a:gd name="T16" fmla="*/ 690 w 1747"/>
                    <a:gd name="T17" fmla="*/ 936 h 2341"/>
                    <a:gd name="T18" fmla="*/ 808 w 1747"/>
                    <a:gd name="T19" fmla="*/ 1116 h 2341"/>
                    <a:gd name="T20" fmla="*/ 1036 w 1747"/>
                    <a:gd name="T21" fmla="*/ 1195 h 2341"/>
                    <a:gd name="T22" fmla="*/ 1138 w 1747"/>
                    <a:gd name="T23" fmla="*/ 1272 h 2341"/>
                    <a:gd name="T24" fmla="*/ 1111 w 1747"/>
                    <a:gd name="T25" fmla="*/ 1386 h 2341"/>
                    <a:gd name="T26" fmla="*/ 1240 w 1747"/>
                    <a:gd name="T27" fmla="*/ 1758 h 2341"/>
                    <a:gd name="T28" fmla="*/ 1228 w 1747"/>
                    <a:gd name="T29" fmla="*/ 1918 h 2341"/>
                    <a:gd name="T30" fmla="*/ 1204 w 1747"/>
                    <a:gd name="T31" fmla="*/ 2047 h 2341"/>
                    <a:gd name="T32" fmla="*/ 1236 w 1747"/>
                    <a:gd name="T33" fmla="*/ 2262 h 2341"/>
                    <a:gd name="T34" fmla="*/ 1254 w 1747"/>
                    <a:gd name="T35" fmla="*/ 2331 h 2341"/>
                    <a:gd name="T36" fmla="*/ 1326 w 1747"/>
                    <a:gd name="T37" fmla="*/ 2335 h 2341"/>
                    <a:gd name="T38" fmla="*/ 1288 w 1747"/>
                    <a:gd name="T39" fmla="*/ 2181 h 2341"/>
                    <a:gd name="T40" fmla="*/ 1342 w 1747"/>
                    <a:gd name="T41" fmla="*/ 2035 h 2341"/>
                    <a:gd name="T42" fmla="*/ 1438 w 1747"/>
                    <a:gd name="T43" fmla="*/ 1932 h 2341"/>
                    <a:gd name="T44" fmla="*/ 1548 w 1747"/>
                    <a:gd name="T45" fmla="*/ 1735 h 2341"/>
                    <a:gd name="T46" fmla="*/ 1747 w 1747"/>
                    <a:gd name="T47" fmla="*/ 1444 h 2341"/>
                    <a:gd name="T48" fmla="*/ 1542 w 1747"/>
                    <a:gd name="T49" fmla="*/ 1347 h 2341"/>
                    <a:gd name="T50" fmla="*/ 1384 w 1747"/>
                    <a:gd name="T51" fmla="*/ 1204 h 2341"/>
                    <a:gd name="T52" fmla="*/ 1194 w 1747"/>
                    <a:gd name="T53" fmla="*/ 1188 h 2341"/>
                    <a:gd name="T54" fmla="*/ 1099 w 1747"/>
                    <a:gd name="T55" fmla="*/ 1239 h 2341"/>
                    <a:gd name="T56" fmla="*/ 1038 w 1747"/>
                    <a:gd name="T57" fmla="*/ 1107 h 2341"/>
                    <a:gd name="T58" fmla="*/ 918 w 1747"/>
                    <a:gd name="T59" fmla="*/ 1099 h 2341"/>
                    <a:gd name="T60" fmla="*/ 1077 w 1747"/>
                    <a:gd name="T61" fmla="*/ 955 h 2341"/>
                    <a:gd name="T62" fmla="*/ 1117 w 1747"/>
                    <a:gd name="T63" fmla="*/ 927 h 2341"/>
                    <a:gd name="T64" fmla="*/ 1197 w 1747"/>
                    <a:gd name="T65" fmla="*/ 813 h 2341"/>
                    <a:gd name="T66" fmla="*/ 1243 w 1747"/>
                    <a:gd name="T67" fmla="*/ 745 h 2341"/>
                    <a:gd name="T68" fmla="*/ 1366 w 1747"/>
                    <a:gd name="T69" fmla="*/ 709 h 2341"/>
                    <a:gd name="T70" fmla="*/ 1249 w 1747"/>
                    <a:gd name="T71" fmla="*/ 666 h 2341"/>
                    <a:gd name="T72" fmla="*/ 1443 w 1747"/>
                    <a:gd name="T73" fmla="*/ 522 h 2341"/>
                    <a:gd name="T74" fmla="*/ 1273 w 1747"/>
                    <a:gd name="T75" fmla="*/ 408 h 2341"/>
                    <a:gd name="T76" fmla="*/ 1161 w 1747"/>
                    <a:gd name="T77" fmla="*/ 364 h 2341"/>
                    <a:gd name="T78" fmla="*/ 1128 w 1747"/>
                    <a:gd name="T79" fmla="*/ 589 h 2341"/>
                    <a:gd name="T80" fmla="*/ 969 w 1747"/>
                    <a:gd name="T81" fmla="*/ 420 h 2341"/>
                    <a:gd name="T82" fmla="*/ 1053 w 1747"/>
                    <a:gd name="T83" fmla="*/ 222 h 2341"/>
                    <a:gd name="T84" fmla="*/ 1110 w 1747"/>
                    <a:gd name="T85" fmla="*/ 138 h 2341"/>
                    <a:gd name="T86" fmla="*/ 1056 w 1747"/>
                    <a:gd name="T87" fmla="*/ 138 h 2341"/>
                    <a:gd name="T88" fmla="*/ 1003 w 1747"/>
                    <a:gd name="T89" fmla="*/ 64 h 2341"/>
                    <a:gd name="T90" fmla="*/ 954 w 1747"/>
                    <a:gd name="T91" fmla="*/ 114 h 2341"/>
                    <a:gd name="T92" fmla="*/ 901 w 1747"/>
                    <a:gd name="T93" fmla="*/ 127 h 2341"/>
                    <a:gd name="T94" fmla="*/ 804 w 1747"/>
                    <a:gd name="T95" fmla="*/ 108 h 2341"/>
                    <a:gd name="T96" fmla="*/ 694 w 1747"/>
                    <a:gd name="T97" fmla="*/ 153 h 2341"/>
                    <a:gd name="T98" fmla="*/ 573 w 1747"/>
                    <a:gd name="T99" fmla="*/ 61 h 2341"/>
                    <a:gd name="T100" fmla="*/ 448 w 1747"/>
                    <a:gd name="T101" fmla="*/ 96 h 2341"/>
                    <a:gd name="T102" fmla="*/ 241 w 1747"/>
                    <a:gd name="T103" fmla="*/ 64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7" h="2341">
                      <a:moveTo>
                        <a:pt x="106" y="40"/>
                      </a:moveTo>
                      <a:lnTo>
                        <a:pt x="76" y="88"/>
                      </a:lnTo>
                      <a:cubicBezTo>
                        <a:pt x="63" y="101"/>
                        <a:pt x="29" y="101"/>
                        <a:pt x="30" y="117"/>
                      </a:cubicBezTo>
                      <a:cubicBezTo>
                        <a:pt x="32" y="134"/>
                        <a:pt x="72" y="168"/>
                        <a:pt x="84" y="186"/>
                      </a:cubicBezTo>
                      <a:cubicBezTo>
                        <a:pt x="91" y="200"/>
                        <a:pt x="79" y="203"/>
                        <a:pt x="73" y="204"/>
                      </a:cubicBezTo>
                      <a:cubicBezTo>
                        <a:pt x="67" y="205"/>
                        <a:pt x="56" y="186"/>
                        <a:pt x="45" y="190"/>
                      </a:cubicBezTo>
                      <a:cubicBezTo>
                        <a:pt x="34" y="194"/>
                        <a:pt x="6" y="215"/>
                        <a:pt x="7" y="226"/>
                      </a:cubicBezTo>
                      <a:cubicBezTo>
                        <a:pt x="0" y="238"/>
                        <a:pt x="41" y="235"/>
                        <a:pt x="48" y="258"/>
                      </a:cubicBezTo>
                      <a:cubicBezTo>
                        <a:pt x="64" y="262"/>
                        <a:pt x="94" y="246"/>
                        <a:pt x="103" y="249"/>
                      </a:cubicBezTo>
                      <a:cubicBezTo>
                        <a:pt x="112" y="252"/>
                        <a:pt x="110" y="268"/>
                        <a:pt x="103" y="279"/>
                      </a:cubicBezTo>
                      <a:cubicBezTo>
                        <a:pt x="96" y="290"/>
                        <a:pt x="74" y="303"/>
                        <a:pt x="61" y="313"/>
                      </a:cubicBezTo>
                      <a:cubicBezTo>
                        <a:pt x="48" y="323"/>
                        <a:pt x="25" y="330"/>
                        <a:pt x="24" y="339"/>
                      </a:cubicBezTo>
                      <a:cubicBezTo>
                        <a:pt x="23" y="348"/>
                        <a:pt x="46" y="359"/>
                        <a:pt x="52" y="367"/>
                      </a:cubicBezTo>
                      <a:lnTo>
                        <a:pt x="57" y="390"/>
                      </a:lnTo>
                      <a:lnTo>
                        <a:pt x="75" y="387"/>
                      </a:lnTo>
                      <a:lnTo>
                        <a:pt x="90" y="423"/>
                      </a:lnTo>
                      <a:lnTo>
                        <a:pt x="147" y="405"/>
                      </a:lnTo>
                      <a:lnTo>
                        <a:pt x="141" y="433"/>
                      </a:lnTo>
                      <a:lnTo>
                        <a:pt x="73" y="498"/>
                      </a:lnTo>
                      <a:lnTo>
                        <a:pt x="117" y="492"/>
                      </a:lnTo>
                      <a:lnTo>
                        <a:pt x="169" y="442"/>
                      </a:lnTo>
                      <a:lnTo>
                        <a:pt x="202" y="418"/>
                      </a:lnTo>
                      <a:lnTo>
                        <a:pt x="196" y="391"/>
                      </a:lnTo>
                      <a:lnTo>
                        <a:pt x="228" y="343"/>
                      </a:lnTo>
                      <a:lnTo>
                        <a:pt x="255" y="343"/>
                      </a:lnTo>
                      <a:lnTo>
                        <a:pt x="225" y="370"/>
                      </a:lnTo>
                      <a:lnTo>
                        <a:pt x="220" y="405"/>
                      </a:lnTo>
                      <a:lnTo>
                        <a:pt x="265" y="387"/>
                      </a:lnTo>
                      <a:lnTo>
                        <a:pt x="273" y="355"/>
                      </a:lnTo>
                      <a:lnTo>
                        <a:pt x="292" y="367"/>
                      </a:lnTo>
                      <a:lnTo>
                        <a:pt x="357" y="387"/>
                      </a:lnTo>
                      <a:lnTo>
                        <a:pt x="376" y="385"/>
                      </a:lnTo>
                      <a:lnTo>
                        <a:pt x="418" y="441"/>
                      </a:lnTo>
                      <a:lnTo>
                        <a:pt x="438" y="415"/>
                      </a:lnTo>
                      <a:lnTo>
                        <a:pt x="469" y="468"/>
                      </a:lnTo>
                      <a:lnTo>
                        <a:pt x="489" y="489"/>
                      </a:lnTo>
                      <a:lnTo>
                        <a:pt x="492" y="528"/>
                      </a:lnTo>
                      <a:lnTo>
                        <a:pt x="528" y="585"/>
                      </a:lnTo>
                      <a:lnTo>
                        <a:pt x="577" y="607"/>
                      </a:lnTo>
                      <a:lnTo>
                        <a:pt x="559" y="790"/>
                      </a:lnTo>
                      <a:cubicBezTo>
                        <a:pt x="566" y="836"/>
                        <a:pt x="605" y="867"/>
                        <a:pt x="619" y="885"/>
                      </a:cubicBezTo>
                      <a:cubicBezTo>
                        <a:pt x="633" y="903"/>
                        <a:pt x="632" y="882"/>
                        <a:pt x="645" y="901"/>
                      </a:cubicBezTo>
                      <a:cubicBezTo>
                        <a:pt x="658" y="920"/>
                        <a:pt x="680" y="975"/>
                        <a:pt x="699" y="1002"/>
                      </a:cubicBezTo>
                      <a:cubicBezTo>
                        <a:pt x="718" y="1029"/>
                        <a:pt x="762" y="1074"/>
                        <a:pt x="760" y="1063"/>
                      </a:cubicBezTo>
                      <a:cubicBezTo>
                        <a:pt x="778" y="1078"/>
                        <a:pt x="702" y="961"/>
                        <a:pt x="690" y="936"/>
                      </a:cubicBezTo>
                      <a:lnTo>
                        <a:pt x="699" y="934"/>
                      </a:lnTo>
                      <a:lnTo>
                        <a:pt x="732" y="991"/>
                      </a:lnTo>
                      <a:lnTo>
                        <a:pt x="751" y="1000"/>
                      </a:lnTo>
                      <a:lnTo>
                        <a:pt x="798" y="1057"/>
                      </a:lnTo>
                      <a:lnTo>
                        <a:pt x="808" y="1116"/>
                      </a:lnTo>
                      <a:lnTo>
                        <a:pt x="868" y="1135"/>
                      </a:lnTo>
                      <a:lnTo>
                        <a:pt x="924" y="1161"/>
                      </a:lnTo>
                      <a:lnTo>
                        <a:pt x="963" y="1156"/>
                      </a:lnTo>
                      <a:lnTo>
                        <a:pt x="994" y="1191"/>
                      </a:lnTo>
                      <a:lnTo>
                        <a:pt x="1036" y="1195"/>
                      </a:lnTo>
                      <a:lnTo>
                        <a:pt x="1053" y="1245"/>
                      </a:lnTo>
                      <a:lnTo>
                        <a:pt x="1066" y="1245"/>
                      </a:lnTo>
                      <a:lnTo>
                        <a:pt x="1089" y="1266"/>
                      </a:lnTo>
                      <a:lnTo>
                        <a:pt x="1116" y="1260"/>
                      </a:lnTo>
                      <a:lnTo>
                        <a:pt x="1138" y="1272"/>
                      </a:lnTo>
                      <a:lnTo>
                        <a:pt x="1149" y="1249"/>
                      </a:lnTo>
                      <a:lnTo>
                        <a:pt x="1165" y="1264"/>
                      </a:lnTo>
                      <a:lnTo>
                        <a:pt x="1158" y="1317"/>
                      </a:lnTo>
                      <a:lnTo>
                        <a:pt x="1138" y="1341"/>
                      </a:lnTo>
                      <a:lnTo>
                        <a:pt x="1111" y="1386"/>
                      </a:lnTo>
                      <a:lnTo>
                        <a:pt x="1101" y="1426"/>
                      </a:lnTo>
                      <a:lnTo>
                        <a:pt x="1125" y="1467"/>
                      </a:lnTo>
                      <a:lnTo>
                        <a:pt x="1177" y="1573"/>
                      </a:lnTo>
                      <a:lnTo>
                        <a:pt x="1252" y="1615"/>
                      </a:lnTo>
                      <a:lnTo>
                        <a:pt x="1240" y="1758"/>
                      </a:lnTo>
                      <a:lnTo>
                        <a:pt x="1225" y="1845"/>
                      </a:lnTo>
                      <a:lnTo>
                        <a:pt x="1204" y="1933"/>
                      </a:lnTo>
                      <a:lnTo>
                        <a:pt x="1207" y="1968"/>
                      </a:lnTo>
                      <a:lnTo>
                        <a:pt x="1216" y="1942"/>
                      </a:lnTo>
                      <a:lnTo>
                        <a:pt x="1228" y="1918"/>
                      </a:lnTo>
                      <a:lnTo>
                        <a:pt x="1222" y="1971"/>
                      </a:lnTo>
                      <a:lnTo>
                        <a:pt x="1207" y="1980"/>
                      </a:lnTo>
                      <a:lnTo>
                        <a:pt x="1216" y="1990"/>
                      </a:lnTo>
                      <a:lnTo>
                        <a:pt x="1197" y="2017"/>
                      </a:lnTo>
                      <a:lnTo>
                        <a:pt x="1204" y="2047"/>
                      </a:lnTo>
                      <a:lnTo>
                        <a:pt x="1204" y="2086"/>
                      </a:lnTo>
                      <a:lnTo>
                        <a:pt x="1174" y="2172"/>
                      </a:lnTo>
                      <a:lnTo>
                        <a:pt x="1180" y="2236"/>
                      </a:lnTo>
                      <a:lnTo>
                        <a:pt x="1213" y="2274"/>
                      </a:lnTo>
                      <a:lnTo>
                        <a:pt x="1236" y="2262"/>
                      </a:lnTo>
                      <a:lnTo>
                        <a:pt x="1251" y="2274"/>
                      </a:lnTo>
                      <a:lnTo>
                        <a:pt x="1236" y="2293"/>
                      </a:lnTo>
                      <a:lnTo>
                        <a:pt x="1234" y="2316"/>
                      </a:lnTo>
                      <a:lnTo>
                        <a:pt x="1251" y="2313"/>
                      </a:lnTo>
                      <a:lnTo>
                        <a:pt x="1254" y="2331"/>
                      </a:lnTo>
                      <a:lnTo>
                        <a:pt x="1270" y="2334"/>
                      </a:lnTo>
                      <a:lnTo>
                        <a:pt x="1278" y="2320"/>
                      </a:lnTo>
                      <a:lnTo>
                        <a:pt x="1284" y="2341"/>
                      </a:lnTo>
                      <a:lnTo>
                        <a:pt x="1302" y="2329"/>
                      </a:lnTo>
                      <a:lnTo>
                        <a:pt x="1326" y="2335"/>
                      </a:lnTo>
                      <a:lnTo>
                        <a:pt x="1335" y="2319"/>
                      </a:lnTo>
                      <a:lnTo>
                        <a:pt x="1312" y="2284"/>
                      </a:lnTo>
                      <a:lnTo>
                        <a:pt x="1278" y="2272"/>
                      </a:lnTo>
                      <a:lnTo>
                        <a:pt x="1270" y="2214"/>
                      </a:lnTo>
                      <a:lnTo>
                        <a:pt x="1288" y="2181"/>
                      </a:lnTo>
                      <a:lnTo>
                        <a:pt x="1309" y="2167"/>
                      </a:lnTo>
                      <a:lnTo>
                        <a:pt x="1315" y="2137"/>
                      </a:lnTo>
                      <a:lnTo>
                        <a:pt x="1293" y="2116"/>
                      </a:lnTo>
                      <a:lnTo>
                        <a:pt x="1300" y="2095"/>
                      </a:lnTo>
                      <a:lnTo>
                        <a:pt x="1342" y="2035"/>
                      </a:lnTo>
                      <a:lnTo>
                        <a:pt x="1329" y="2007"/>
                      </a:lnTo>
                      <a:lnTo>
                        <a:pt x="1354" y="2005"/>
                      </a:lnTo>
                      <a:lnTo>
                        <a:pt x="1368" y="1966"/>
                      </a:lnTo>
                      <a:lnTo>
                        <a:pt x="1410" y="1966"/>
                      </a:lnTo>
                      <a:lnTo>
                        <a:pt x="1438" y="1932"/>
                      </a:lnTo>
                      <a:lnTo>
                        <a:pt x="1428" y="1897"/>
                      </a:lnTo>
                      <a:lnTo>
                        <a:pt x="1441" y="1897"/>
                      </a:lnTo>
                      <a:lnTo>
                        <a:pt x="1489" y="1881"/>
                      </a:lnTo>
                      <a:lnTo>
                        <a:pt x="1524" y="1812"/>
                      </a:lnTo>
                      <a:lnTo>
                        <a:pt x="1548" y="1735"/>
                      </a:lnTo>
                      <a:lnTo>
                        <a:pt x="1588" y="1711"/>
                      </a:lnTo>
                      <a:lnTo>
                        <a:pt x="1666" y="1657"/>
                      </a:lnTo>
                      <a:lnTo>
                        <a:pt x="1689" y="1566"/>
                      </a:lnTo>
                      <a:lnTo>
                        <a:pt x="1729" y="1494"/>
                      </a:lnTo>
                      <a:lnTo>
                        <a:pt x="1747" y="1444"/>
                      </a:lnTo>
                      <a:lnTo>
                        <a:pt x="1734" y="1417"/>
                      </a:lnTo>
                      <a:lnTo>
                        <a:pt x="1681" y="1398"/>
                      </a:lnTo>
                      <a:lnTo>
                        <a:pt x="1602" y="1369"/>
                      </a:lnTo>
                      <a:lnTo>
                        <a:pt x="1594" y="1359"/>
                      </a:lnTo>
                      <a:lnTo>
                        <a:pt x="1542" y="1347"/>
                      </a:lnTo>
                      <a:lnTo>
                        <a:pt x="1507" y="1369"/>
                      </a:lnTo>
                      <a:lnTo>
                        <a:pt x="1536" y="1329"/>
                      </a:lnTo>
                      <a:lnTo>
                        <a:pt x="1510" y="1288"/>
                      </a:lnTo>
                      <a:lnTo>
                        <a:pt x="1432" y="1252"/>
                      </a:lnTo>
                      <a:lnTo>
                        <a:pt x="1384" y="1204"/>
                      </a:lnTo>
                      <a:lnTo>
                        <a:pt x="1348" y="1186"/>
                      </a:lnTo>
                      <a:lnTo>
                        <a:pt x="1303" y="1203"/>
                      </a:lnTo>
                      <a:lnTo>
                        <a:pt x="1264" y="1162"/>
                      </a:lnTo>
                      <a:lnTo>
                        <a:pt x="1228" y="1171"/>
                      </a:lnTo>
                      <a:lnTo>
                        <a:pt x="1194" y="1188"/>
                      </a:lnTo>
                      <a:lnTo>
                        <a:pt x="1167" y="1216"/>
                      </a:lnTo>
                      <a:lnTo>
                        <a:pt x="1165" y="1242"/>
                      </a:lnTo>
                      <a:lnTo>
                        <a:pt x="1153" y="1237"/>
                      </a:lnTo>
                      <a:lnTo>
                        <a:pt x="1126" y="1246"/>
                      </a:lnTo>
                      <a:lnTo>
                        <a:pt x="1099" y="1239"/>
                      </a:lnTo>
                      <a:lnTo>
                        <a:pt x="1083" y="1218"/>
                      </a:lnTo>
                      <a:lnTo>
                        <a:pt x="1087" y="1180"/>
                      </a:lnTo>
                      <a:lnTo>
                        <a:pt x="1086" y="1153"/>
                      </a:lnTo>
                      <a:lnTo>
                        <a:pt x="1032" y="1143"/>
                      </a:lnTo>
                      <a:lnTo>
                        <a:pt x="1038" y="1107"/>
                      </a:lnTo>
                      <a:lnTo>
                        <a:pt x="1053" y="1075"/>
                      </a:lnTo>
                      <a:lnTo>
                        <a:pt x="999" y="1074"/>
                      </a:lnTo>
                      <a:lnTo>
                        <a:pt x="990" y="1102"/>
                      </a:lnTo>
                      <a:lnTo>
                        <a:pt x="958" y="1111"/>
                      </a:lnTo>
                      <a:lnTo>
                        <a:pt x="918" y="1099"/>
                      </a:lnTo>
                      <a:lnTo>
                        <a:pt x="906" y="1030"/>
                      </a:lnTo>
                      <a:lnTo>
                        <a:pt x="916" y="984"/>
                      </a:lnTo>
                      <a:lnTo>
                        <a:pt x="969" y="961"/>
                      </a:lnTo>
                      <a:lnTo>
                        <a:pt x="1015" y="952"/>
                      </a:lnTo>
                      <a:lnTo>
                        <a:pt x="1077" y="955"/>
                      </a:lnTo>
                      <a:lnTo>
                        <a:pt x="1098" y="1011"/>
                      </a:lnTo>
                      <a:lnTo>
                        <a:pt x="1132" y="1038"/>
                      </a:lnTo>
                      <a:lnTo>
                        <a:pt x="1140" y="1015"/>
                      </a:lnTo>
                      <a:lnTo>
                        <a:pt x="1120" y="961"/>
                      </a:lnTo>
                      <a:lnTo>
                        <a:pt x="1117" y="927"/>
                      </a:lnTo>
                      <a:lnTo>
                        <a:pt x="1156" y="895"/>
                      </a:lnTo>
                      <a:lnTo>
                        <a:pt x="1179" y="873"/>
                      </a:lnTo>
                      <a:lnTo>
                        <a:pt x="1188" y="859"/>
                      </a:lnTo>
                      <a:lnTo>
                        <a:pt x="1182" y="837"/>
                      </a:lnTo>
                      <a:lnTo>
                        <a:pt x="1197" y="813"/>
                      </a:lnTo>
                      <a:lnTo>
                        <a:pt x="1210" y="826"/>
                      </a:lnTo>
                      <a:lnTo>
                        <a:pt x="1210" y="780"/>
                      </a:lnTo>
                      <a:lnTo>
                        <a:pt x="1234" y="772"/>
                      </a:lnTo>
                      <a:lnTo>
                        <a:pt x="1264" y="766"/>
                      </a:lnTo>
                      <a:lnTo>
                        <a:pt x="1243" y="745"/>
                      </a:lnTo>
                      <a:lnTo>
                        <a:pt x="1300" y="703"/>
                      </a:lnTo>
                      <a:lnTo>
                        <a:pt x="1330" y="694"/>
                      </a:lnTo>
                      <a:lnTo>
                        <a:pt x="1311" y="715"/>
                      </a:lnTo>
                      <a:lnTo>
                        <a:pt x="1312" y="730"/>
                      </a:lnTo>
                      <a:lnTo>
                        <a:pt x="1366" y="709"/>
                      </a:lnTo>
                      <a:lnTo>
                        <a:pt x="1330" y="664"/>
                      </a:lnTo>
                      <a:lnTo>
                        <a:pt x="1326" y="651"/>
                      </a:lnTo>
                      <a:lnTo>
                        <a:pt x="1333" y="627"/>
                      </a:lnTo>
                      <a:lnTo>
                        <a:pt x="1311" y="619"/>
                      </a:lnTo>
                      <a:lnTo>
                        <a:pt x="1249" y="666"/>
                      </a:lnTo>
                      <a:lnTo>
                        <a:pt x="1309" y="604"/>
                      </a:lnTo>
                      <a:lnTo>
                        <a:pt x="1407" y="603"/>
                      </a:lnTo>
                      <a:lnTo>
                        <a:pt x="1414" y="573"/>
                      </a:lnTo>
                      <a:lnTo>
                        <a:pt x="1440" y="568"/>
                      </a:lnTo>
                      <a:lnTo>
                        <a:pt x="1443" y="522"/>
                      </a:lnTo>
                      <a:lnTo>
                        <a:pt x="1423" y="498"/>
                      </a:lnTo>
                      <a:lnTo>
                        <a:pt x="1396" y="502"/>
                      </a:lnTo>
                      <a:cubicBezTo>
                        <a:pt x="1381" y="481"/>
                        <a:pt x="1347" y="388"/>
                        <a:pt x="1333" y="372"/>
                      </a:cubicBezTo>
                      <a:cubicBezTo>
                        <a:pt x="1319" y="356"/>
                        <a:pt x="1324" y="417"/>
                        <a:pt x="1311" y="408"/>
                      </a:cubicBezTo>
                      <a:lnTo>
                        <a:pt x="1273" y="408"/>
                      </a:lnTo>
                      <a:lnTo>
                        <a:pt x="1276" y="361"/>
                      </a:lnTo>
                      <a:lnTo>
                        <a:pt x="1254" y="331"/>
                      </a:lnTo>
                      <a:lnTo>
                        <a:pt x="1228" y="310"/>
                      </a:lnTo>
                      <a:cubicBezTo>
                        <a:pt x="1212" y="308"/>
                        <a:pt x="1167" y="310"/>
                        <a:pt x="1156" y="319"/>
                      </a:cubicBezTo>
                      <a:cubicBezTo>
                        <a:pt x="1144" y="328"/>
                        <a:pt x="1161" y="332"/>
                        <a:pt x="1161" y="364"/>
                      </a:cubicBezTo>
                      <a:cubicBezTo>
                        <a:pt x="1161" y="379"/>
                        <a:pt x="1155" y="389"/>
                        <a:pt x="1155" y="408"/>
                      </a:cubicBezTo>
                      <a:cubicBezTo>
                        <a:pt x="1155" y="427"/>
                        <a:pt x="1167" y="458"/>
                        <a:pt x="1164" y="477"/>
                      </a:cubicBezTo>
                      <a:lnTo>
                        <a:pt x="1135" y="520"/>
                      </a:lnTo>
                      <a:lnTo>
                        <a:pt x="1150" y="571"/>
                      </a:lnTo>
                      <a:lnTo>
                        <a:pt x="1128" y="589"/>
                      </a:lnTo>
                      <a:lnTo>
                        <a:pt x="1090" y="519"/>
                      </a:lnTo>
                      <a:lnTo>
                        <a:pt x="1084" y="492"/>
                      </a:lnTo>
                      <a:lnTo>
                        <a:pt x="1030" y="493"/>
                      </a:lnTo>
                      <a:lnTo>
                        <a:pt x="996" y="466"/>
                      </a:lnTo>
                      <a:lnTo>
                        <a:pt x="969" y="420"/>
                      </a:lnTo>
                      <a:cubicBezTo>
                        <a:pt x="960" y="407"/>
                        <a:pt x="938" y="405"/>
                        <a:pt x="940" y="388"/>
                      </a:cubicBezTo>
                      <a:cubicBezTo>
                        <a:pt x="943" y="373"/>
                        <a:pt x="970" y="339"/>
                        <a:pt x="982" y="319"/>
                      </a:cubicBezTo>
                      <a:lnTo>
                        <a:pt x="1005" y="295"/>
                      </a:lnTo>
                      <a:lnTo>
                        <a:pt x="1027" y="300"/>
                      </a:lnTo>
                      <a:lnTo>
                        <a:pt x="1053" y="222"/>
                      </a:lnTo>
                      <a:lnTo>
                        <a:pt x="1024" y="199"/>
                      </a:lnTo>
                      <a:lnTo>
                        <a:pt x="1074" y="207"/>
                      </a:lnTo>
                      <a:lnTo>
                        <a:pt x="1111" y="195"/>
                      </a:lnTo>
                      <a:lnTo>
                        <a:pt x="1129" y="156"/>
                      </a:lnTo>
                      <a:lnTo>
                        <a:pt x="1110" y="138"/>
                      </a:lnTo>
                      <a:lnTo>
                        <a:pt x="1129" y="108"/>
                      </a:lnTo>
                      <a:lnTo>
                        <a:pt x="1108" y="79"/>
                      </a:lnTo>
                      <a:lnTo>
                        <a:pt x="1086" y="72"/>
                      </a:lnTo>
                      <a:lnTo>
                        <a:pt x="1074" y="139"/>
                      </a:lnTo>
                      <a:lnTo>
                        <a:pt x="1056" y="138"/>
                      </a:lnTo>
                      <a:lnTo>
                        <a:pt x="1047" y="93"/>
                      </a:lnTo>
                      <a:lnTo>
                        <a:pt x="1027" y="118"/>
                      </a:lnTo>
                      <a:lnTo>
                        <a:pt x="1018" y="93"/>
                      </a:lnTo>
                      <a:lnTo>
                        <a:pt x="999" y="97"/>
                      </a:lnTo>
                      <a:lnTo>
                        <a:pt x="1003" y="64"/>
                      </a:lnTo>
                      <a:lnTo>
                        <a:pt x="972" y="0"/>
                      </a:lnTo>
                      <a:lnTo>
                        <a:pt x="946" y="16"/>
                      </a:lnTo>
                      <a:lnTo>
                        <a:pt x="936" y="60"/>
                      </a:lnTo>
                      <a:lnTo>
                        <a:pt x="960" y="90"/>
                      </a:lnTo>
                      <a:lnTo>
                        <a:pt x="954" y="114"/>
                      </a:lnTo>
                      <a:lnTo>
                        <a:pt x="981" y="132"/>
                      </a:lnTo>
                      <a:lnTo>
                        <a:pt x="960" y="150"/>
                      </a:lnTo>
                      <a:lnTo>
                        <a:pt x="933" y="154"/>
                      </a:lnTo>
                      <a:lnTo>
                        <a:pt x="931" y="123"/>
                      </a:lnTo>
                      <a:lnTo>
                        <a:pt x="901" y="127"/>
                      </a:lnTo>
                      <a:lnTo>
                        <a:pt x="906" y="150"/>
                      </a:lnTo>
                      <a:lnTo>
                        <a:pt x="856" y="156"/>
                      </a:lnTo>
                      <a:lnTo>
                        <a:pt x="838" y="133"/>
                      </a:lnTo>
                      <a:lnTo>
                        <a:pt x="817" y="130"/>
                      </a:lnTo>
                      <a:lnTo>
                        <a:pt x="804" y="108"/>
                      </a:lnTo>
                      <a:lnTo>
                        <a:pt x="772" y="127"/>
                      </a:lnTo>
                      <a:lnTo>
                        <a:pt x="777" y="187"/>
                      </a:lnTo>
                      <a:lnTo>
                        <a:pt x="751" y="141"/>
                      </a:lnTo>
                      <a:lnTo>
                        <a:pt x="726" y="154"/>
                      </a:lnTo>
                      <a:lnTo>
                        <a:pt x="694" y="153"/>
                      </a:lnTo>
                      <a:lnTo>
                        <a:pt x="706" y="120"/>
                      </a:lnTo>
                      <a:lnTo>
                        <a:pt x="685" y="97"/>
                      </a:lnTo>
                      <a:lnTo>
                        <a:pt x="678" y="115"/>
                      </a:lnTo>
                      <a:lnTo>
                        <a:pt x="600" y="69"/>
                      </a:lnTo>
                      <a:lnTo>
                        <a:pt x="573" y="61"/>
                      </a:lnTo>
                      <a:lnTo>
                        <a:pt x="570" y="79"/>
                      </a:lnTo>
                      <a:cubicBezTo>
                        <a:pt x="563" y="76"/>
                        <a:pt x="544" y="36"/>
                        <a:pt x="532" y="42"/>
                      </a:cubicBezTo>
                      <a:cubicBezTo>
                        <a:pt x="520" y="48"/>
                        <a:pt x="542" y="53"/>
                        <a:pt x="526" y="67"/>
                      </a:cubicBezTo>
                      <a:lnTo>
                        <a:pt x="508" y="60"/>
                      </a:lnTo>
                      <a:lnTo>
                        <a:pt x="448" y="96"/>
                      </a:lnTo>
                      <a:lnTo>
                        <a:pt x="420" y="106"/>
                      </a:lnTo>
                      <a:lnTo>
                        <a:pt x="345" y="67"/>
                      </a:lnTo>
                      <a:lnTo>
                        <a:pt x="309" y="70"/>
                      </a:lnTo>
                      <a:cubicBezTo>
                        <a:pt x="292" y="66"/>
                        <a:pt x="252" y="41"/>
                        <a:pt x="241" y="40"/>
                      </a:cubicBezTo>
                      <a:cubicBezTo>
                        <a:pt x="230" y="39"/>
                        <a:pt x="248" y="65"/>
                        <a:pt x="241" y="64"/>
                      </a:cubicBezTo>
                      <a:lnTo>
                        <a:pt x="196" y="31"/>
                      </a:lnTo>
                      <a:lnTo>
                        <a:pt x="166" y="19"/>
                      </a:lnTo>
                      <a:lnTo>
                        <a:pt x="145" y="31"/>
                      </a:lnTo>
                      <a:lnTo>
                        <a:pt x="106" y="40"/>
                      </a:ln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8" name="Freeform 136"/>
                <p:cNvSpPr>
                  <a:spLocks/>
                </p:cNvSpPr>
                <p:nvPr/>
              </p:nvSpPr>
              <p:spPr bwMode="gray">
                <a:xfrm>
                  <a:off x="4005" y="1254"/>
                  <a:ext cx="239" cy="182"/>
                </a:xfrm>
                <a:custGeom>
                  <a:avLst/>
                  <a:gdLst>
                    <a:gd name="T0" fmla="*/ 30 w 239"/>
                    <a:gd name="T1" fmla="*/ 14 h 182"/>
                    <a:gd name="T2" fmla="*/ 2 w 239"/>
                    <a:gd name="T3" fmla="*/ 67 h 182"/>
                    <a:gd name="T4" fmla="*/ 44 w 239"/>
                    <a:gd name="T5" fmla="*/ 79 h 182"/>
                    <a:gd name="T6" fmla="*/ 6 w 239"/>
                    <a:gd name="T7" fmla="*/ 94 h 182"/>
                    <a:gd name="T8" fmla="*/ 39 w 239"/>
                    <a:gd name="T9" fmla="*/ 114 h 182"/>
                    <a:gd name="T10" fmla="*/ 50 w 239"/>
                    <a:gd name="T11" fmla="*/ 106 h 182"/>
                    <a:gd name="T12" fmla="*/ 75 w 239"/>
                    <a:gd name="T13" fmla="*/ 103 h 182"/>
                    <a:gd name="T14" fmla="*/ 83 w 239"/>
                    <a:gd name="T15" fmla="*/ 126 h 182"/>
                    <a:gd name="T16" fmla="*/ 30 w 239"/>
                    <a:gd name="T17" fmla="*/ 127 h 182"/>
                    <a:gd name="T18" fmla="*/ 26 w 239"/>
                    <a:gd name="T19" fmla="*/ 150 h 182"/>
                    <a:gd name="T20" fmla="*/ 99 w 239"/>
                    <a:gd name="T21" fmla="*/ 180 h 182"/>
                    <a:gd name="T22" fmla="*/ 110 w 239"/>
                    <a:gd name="T23" fmla="*/ 182 h 182"/>
                    <a:gd name="T24" fmla="*/ 128 w 239"/>
                    <a:gd name="T25" fmla="*/ 169 h 182"/>
                    <a:gd name="T26" fmla="*/ 155 w 239"/>
                    <a:gd name="T27" fmla="*/ 162 h 182"/>
                    <a:gd name="T28" fmla="*/ 173 w 239"/>
                    <a:gd name="T29" fmla="*/ 165 h 182"/>
                    <a:gd name="T30" fmla="*/ 215 w 239"/>
                    <a:gd name="T31" fmla="*/ 162 h 182"/>
                    <a:gd name="T32" fmla="*/ 193 w 239"/>
                    <a:gd name="T33" fmla="*/ 143 h 182"/>
                    <a:gd name="T34" fmla="*/ 233 w 239"/>
                    <a:gd name="T35" fmla="*/ 145 h 182"/>
                    <a:gd name="T36" fmla="*/ 230 w 239"/>
                    <a:gd name="T37" fmla="*/ 126 h 182"/>
                    <a:gd name="T38" fmla="*/ 183 w 239"/>
                    <a:gd name="T39" fmla="*/ 109 h 182"/>
                    <a:gd name="T40" fmla="*/ 176 w 239"/>
                    <a:gd name="T41" fmla="*/ 78 h 182"/>
                    <a:gd name="T42" fmla="*/ 171 w 239"/>
                    <a:gd name="T43" fmla="*/ 43 h 182"/>
                    <a:gd name="T44" fmla="*/ 152 w 239"/>
                    <a:gd name="T45" fmla="*/ 21 h 182"/>
                    <a:gd name="T46" fmla="*/ 138 w 239"/>
                    <a:gd name="T47" fmla="*/ 28 h 182"/>
                    <a:gd name="T48" fmla="*/ 117 w 239"/>
                    <a:gd name="T49" fmla="*/ 13 h 182"/>
                    <a:gd name="T50" fmla="*/ 102 w 239"/>
                    <a:gd name="T51" fmla="*/ 31 h 182"/>
                    <a:gd name="T52" fmla="*/ 89 w 239"/>
                    <a:gd name="T53" fmla="*/ 7 h 182"/>
                    <a:gd name="T54" fmla="*/ 69 w 239"/>
                    <a:gd name="T55" fmla="*/ 34 h 182"/>
                    <a:gd name="T56" fmla="*/ 65 w 239"/>
                    <a:gd name="T57" fmla="*/ 3 h 182"/>
                    <a:gd name="T58" fmla="*/ 51 w 239"/>
                    <a:gd name="T59" fmla="*/ 0 h 182"/>
                    <a:gd name="T60" fmla="*/ 30 w 239"/>
                    <a:gd name="T61" fmla="*/ 1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182">
                      <a:moveTo>
                        <a:pt x="30" y="14"/>
                      </a:moveTo>
                      <a:cubicBezTo>
                        <a:pt x="0" y="30"/>
                        <a:pt x="12" y="51"/>
                        <a:pt x="2" y="67"/>
                      </a:cubicBezTo>
                      <a:cubicBezTo>
                        <a:pt x="0" y="72"/>
                        <a:pt x="47" y="74"/>
                        <a:pt x="44" y="79"/>
                      </a:cubicBezTo>
                      <a:cubicBezTo>
                        <a:pt x="43" y="81"/>
                        <a:pt x="6" y="94"/>
                        <a:pt x="6" y="94"/>
                      </a:cubicBezTo>
                      <a:cubicBezTo>
                        <a:pt x="17" y="118"/>
                        <a:pt x="25" y="110"/>
                        <a:pt x="39" y="114"/>
                      </a:cubicBezTo>
                      <a:cubicBezTo>
                        <a:pt x="42" y="114"/>
                        <a:pt x="50" y="106"/>
                        <a:pt x="50" y="106"/>
                      </a:cubicBezTo>
                      <a:cubicBezTo>
                        <a:pt x="56" y="97"/>
                        <a:pt x="72" y="117"/>
                        <a:pt x="75" y="103"/>
                      </a:cubicBezTo>
                      <a:cubicBezTo>
                        <a:pt x="80" y="106"/>
                        <a:pt x="88" y="119"/>
                        <a:pt x="83" y="126"/>
                      </a:cubicBezTo>
                      <a:cubicBezTo>
                        <a:pt x="84" y="141"/>
                        <a:pt x="22" y="125"/>
                        <a:pt x="30" y="127"/>
                      </a:cubicBezTo>
                      <a:cubicBezTo>
                        <a:pt x="25" y="131"/>
                        <a:pt x="14" y="141"/>
                        <a:pt x="26" y="150"/>
                      </a:cubicBezTo>
                      <a:cubicBezTo>
                        <a:pt x="38" y="159"/>
                        <a:pt x="85" y="175"/>
                        <a:pt x="99" y="180"/>
                      </a:cubicBezTo>
                      <a:cubicBezTo>
                        <a:pt x="102" y="179"/>
                        <a:pt x="110" y="182"/>
                        <a:pt x="110" y="182"/>
                      </a:cubicBezTo>
                      <a:cubicBezTo>
                        <a:pt x="121" y="174"/>
                        <a:pt x="121" y="181"/>
                        <a:pt x="128" y="169"/>
                      </a:cubicBezTo>
                      <a:cubicBezTo>
                        <a:pt x="136" y="167"/>
                        <a:pt x="147" y="161"/>
                        <a:pt x="155" y="162"/>
                      </a:cubicBezTo>
                      <a:cubicBezTo>
                        <a:pt x="160" y="163"/>
                        <a:pt x="173" y="165"/>
                        <a:pt x="173" y="165"/>
                      </a:cubicBezTo>
                      <a:cubicBezTo>
                        <a:pt x="179" y="166"/>
                        <a:pt x="212" y="166"/>
                        <a:pt x="215" y="162"/>
                      </a:cubicBezTo>
                      <a:cubicBezTo>
                        <a:pt x="218" y="158"/>
                        <a:pt x="190" y="146"/>
                        <a:pt x="193" y="143"/>
                      </a:cubicBezTo>
                      <a:cubicBezTo>
                        <a:pt x="199" y="138"/>
                        <a:pt x="227" y="148"/>
                        <a:pt x="233" y="145"/>
                      </a:cubicBezTo>
                      <a:cubicBezTo>
                        <a:pt x="239" y="142"/>
                        <a:pt x="238" y="132"/>
                        <a:pt x="230" y="126"/>
                      </a:cubicBezTo>
                      <a:cubicBezTo>
                        <a:pt x="226" y="118"/>
                        <a:pt x="183" y="118"/>
                        <a:pt x="183" y="109"/>
                      </a:cubicBezTo>
                      <a:cubicBezTo>
                        <a:pt x="183" y="102"/>
                        <a:pt x="176" y="78"/>
                        <a:pt x="176" y="78"/>
                      </a:cubicBezTo>
                      <a:cubicBezTo>
                        <a:pt x="173" y="62"/>
                        <a:pt x="180" y="61"/>
                        <a:pt x="171" y="43"/>
                      </a:cubicBezTo>
                      <a:cubicBezTo>
                        <a:pt x="165" y="34"/>
                        <a:pt x="160" y="19"/>
                        <a:pt x="152" y="21"/>
                      </a:cubicBezTo>
                      <a:cubicBezTo>
                        <a:pt x="146" y="27"/>
                        <a:pt x="146" y="30"/>
                        <a:pt x="138" y="28"/>
                      </a:cubicBezTo>
                      <a:cubicBezTo>
                        <a:pt x="132" y="32"/>
                        <a:pt x="123" y="12"/>
                        <a:pt x="117" y="13"/>
                      </a:cubicBezTo>
                      <a:cubicBezTo>
                        <a:pt x="111" y="14"/>
                        <a:pt x="107" y="32"/>
                        <a:pt x="102" y="31"/>
                      </a:cubicBezTo>
                      <a:cubicBezTo>
                        <a:pt x="97" y="30"/>
                        <a:pt x="99" y="4"/>
                        <a:pt x="89" y="7"/>
                      </a:cubicBezTo>
                      <a:cubicBezTo>
                        <a:pt x="79" y="10"/>
                        <a:pt x="73" y="35"/>
                        <a:pt x="69" y="34"/>
                      </a:cubicBezTo>
                      <a:cubicBezTo>
                        <a:pt x="60" y="41"/>
                        <a:pt x="75" y="3"/>
                        <a:pt x="65" y="3"/>
                      </a:cubicBezTo>
                      <a:cubicBezTo>
                        <a:pt x="62" y="1"/>
                        <a:pt x="54" y="0"/>
                        <a:pt x="51" y="0"/>
                      </a:cubicBezTo>
                      <a:cubicBezTo>
                        <a:pt x="45" y="0"/>
                        <a:pt x="41" y="24"/>
                        <a:pt x="30" y="1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9" name="Freeform 137"/>
                <p:cNvSpPr>
                  <a:spLocks/>
                </p:cNvSpPr>
                <p:nvPr/>
              </p:nvSpPr>
              <p:spPr bwMode="gray">
                <a:xfrm>
                  <a:off x="4469" y="1287"/>
                  <a:ext cx="284" cy="332"/>
                </a:xfrm>
                <a:custGeom>
                  <a:avLst/>
                  <a:gdLst>
                    <a:gd name="T0" fmla="*/ 12 w 284"/>
                    <a:gd name="T1" fmla="*/ 24 h 332"/>
                    <a:gd name="T2" fmla="*/ 8 w 284"/>
                    <a:gd name="T3" fmla="*/ 49 h 332"/>
                    <a:gd name="T4" fmla="*/ 0 w 284"/>
                    <a:gd name="T5" fmla="*/ 73 h 332"/>
                    <a:gd name="T6" fmla="*/ 45 w 284"/>
                    <a:gd name="T7" fmla="*/ 123 h 332"/>
                    <a:gd name="T8" fmla="*/ 67 w 284"/>
                    <a:gd name="T9" fmla="*/ 127 h 332"/>
                    <a:gd name="T10" fmla="*/ 91 w 284"/>
                    <a:gd name="T11" fmla="*/ 139 h 332"/>
                    <a:gd name="T12" fmla="*/ 96 w 284"/>
                    <a:gd name="T13" fmla="*/ 113 h 332"/>
                    <a:gd name="T14" fmla="*/ 116 w 284"/>
                    <a:gd name="T15" fmla="*/ 130 h 332"/>
                    <a:gd name="T16" fmla="*/ 137 w 284"/>
                    <a:gd name="T17" fmla="*/ 164 h 332"/>
                    <a:gd name="T18" fmla="*/ 156 w 284"/>
                    <a:gd name="T19" fmla="*/ 207 h 332"/>
                    <a:gd name="T20" fmla="*/ 144 w 284"/>
                    <a:gd name="T21" fmla="*/ 244 h 332"/>
                    <a:gd name="T22" fmla="*/ 118 w 284"/>
                    <a:gd name="T23" fmla="*/ 245 h 332"/>
                    <a:gd name="T24" fmla="*/ 112 w 284"/>
                    <a:gd name="T25" fmla="*/ 256 h 332"/>
                    <a:gd name="T26" fmla="*/ 115 w 284"/>
                    <a:gd name="T27" fmla="*/ 277 h 332"/>
                    <a:gd name="T28" fmla="*/ 139 w 284"/>
                    <a:gd name="T29" fmla="*/ 277 h 332"/>
                    <a:gd name="T30" fmla="*/ 157 w 284"/>
                    <a:gd name="T31" fmla="*/ 285 h 332"/>
                    <a:gd name="T32" fmla="*/ 189 w 284"/>
                    <a:gd name="T33" fmla="*/ 317 h 332"/>
                    <a:gd name="T34" fmla="*/ 198 w 284"/>
                    <a:gd name="T35" fmla="*/ 319 h 332"/>
                    <a:gd name="T36" fmla="*/ 208 w 284"/>
                    <a:gd name="T37" fmla="*/ 320 h 332"/>
                    <a:gd name="T38" fmla="*/ 226 w 284"/>
                    <a:gd name="T39" fmla="*/ 332 h 332"/>
                    <a:gd name="T40" fmla="*/ 217 w 284"/>
                    <a:gd name="T41" fmla="*/ 306 h 332"/>
                    <a:gd name="T42" fmla="*/ 247 w 284"/>
                    <a:gd name="T43" fmla="*/ 321 h 332"/>
                    <a:gd name="T44" fmla="*/ 249 w 284"/>
                    <a:gd name="T45" fmla="*/ 283 h 332"/>
                    <a:gd name="T46" fmla="*/ 217 w 284"/>
                    <a:gd name="T47" fmla="*/ 261 h 332"/>
                    <a:gd name="T48" fmla="*/ 208 w 284"/>
                    <a:gd name="T49" fmla="*/ 234 h 332"/>
                    <a:gd name="T50" fmla="*/ 220 w 284"/>
                    <a:gd name="T51" fmla="*/ 223 h 332"/>
                    <a:gd name="T52" fmla="*/ 235 w 284"/>
                    <a:gd name="T53" fmla="*/ 259 h 332"/>
                    <a:gd name="T54" fmla="*/ 265 w 284"/>
                    <a:gd name="T55" fmla="*/ 249 h 332"/>
                    <a:gd name="T56" fmla="*/ 283 w 284"/>
                    <a:gd name="T57" fmla="*/ 234 h 332"/>
                    <a:gd name="T58" fmla="*/ 261 w 284"/>
                    <a:gd name="T59" fmla="*/ 214 h 332"/>
                    <a:gd name="T60" fmla="*/ 223 w 284"/>
                    <a:gd name="T61" fmla="*/ 181 h 332"/>
                    <a:gd name="T62" fmla="*/ 211 w 284"/>
                    <a:gd name="T63" fmla="*/ 174 h 332"/>
                    <a:gd name="T64" fmla="*/ 231 w 284"/>
                    <a:gd name="T65" fmla="*/ 157 h 332"/>
                    <a:gd name="T66" fmla="*/ 219 w 284"/>
                    <a:gd name="T67" fmla="*/ 126 h 332"/>
                    <a:gd name="T68" fmla="*/ 193 w 284"/>
                    <a:gd name="T69" fmla="*/ 101 h 332"/>
                    <a:gd name="T70" fmla="*/ 177 w 284"/>
                    <a:gd name="T71" fmla="*/ 94 h 332"/>
                    <a:gd name="T72" fmla="*/ 151 w 284"/>
                    <a:gd name="T73" fmla="*/ 78 h 332"/>
                    <a:gd name="T74" fmla="*/ 133 w 284"/>
                    <a:gd name="T75" fmla="*/ 55 h 332"/>
                    <a:gd name="T76" fmla="*/ 99 w 284"/>
                    <a:gd name="T77" fmla="*/ 49 h 332"/>
                    <a:gd name="T78" fmla="*/ 85 w 284"/>
                    <a:gd name="T79" fmla="*/ 49 h 332"/>
                    <a:gd name="T80" fmla="*/ 85 w 284"/>
                    <a:gd name="T81" fmla="*/ 19 h 332"/>
                    <a:gd name="T82" fmla="*/ 55 w 284"/>
                    <a:gd name="T83" fmla="*/ 36 h 332"/>
                    <a:gd name="T84" fmla="*/ 70 w 284"/>
                    <a:gd name="T85" fmla="*/ 99 h 332"/>
                    <a:gd name="T86" fmla="*/ 51 w 284"/>
                    <a:gd name="T87" fmla="*/ 78 h 332"/>
                    <a:gd name="T88" fmla="*/ 49 w 284"/>
                    <a:gd name="T89" fmla="*/ 15 h 332"/>
                    <a:gd name="T90" fmla="*/ 12 w 284"/>
                    <a:gd name="T91"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4" h="332">
                      <a:moveTo>
                        <a:pt x="12" y="24"/>
                      </a:moveTo>
                      <a:cubicBezTo>
                        <a:pt x="13" y="33"/>
                        <a:pt x="8" y="49"/>
                        <a:pt x="8" y="49"/>
                      </a:cubicBezTo>
                      <a:cubicBezTo>
                        <a:pt x="11" y="67"/>
                        <a:pt x="4" y="64"/>
                        <a:pt x="0" y="73"/>
                      </a:cubicBezTo>
                      <a:cubicBezTo>
                        <a:pt x="9" y="93"/>
                        <a:pt x="30" y="126"/>
                        <a:pt x="45" y="123"/>
                      </a:cubicBezTo>
                      <a:cubicBezTo>
                        <a:pt x="59" y="138"/>
                        <a:pt x="59" y="135"/>
                        <a:pt x="67" y="127"/>
                      </a:cubicBezTo>
                      <a:cubicBezTo>
                        <a:pt x="74" y="128"/>
                        <a:pt x="83" y="137"/>
                        <a:pt x="91" y="139"/>
                      </a:cubicBezTo>
                      <a:cubicBezTo>
                        <a:pt x="97" y="130"/>
                        <a:pt x="91" y="122"/>
                        <a:pt x="96" y="113"/>
                      </a:cubicBezTo>
                      <a:cubicBezTo>
                        <a:pt x="103" y="117"/>
                        <a:pt x="108" y="121"/>
                        <a:pt x="116" y="130"/>
                      </a:cubicBezTo>
                      <a:cubicBezTo>
                        <a:pt x="124" y="151"/>
                        <a:pt x="121" y="155"/>
                        <a:pt x="137" y="164"/>
                      </a:cubicBezTo>
                      <a:cubicBezTo>
                        <a:pt x="157" y="183"/>
                        <a:pt x="159" y="198"/>
                        <a:pt x="156" y="207"/>
                      </a:cubicBezTo>
                      <a:cubicBezTo>
                        <a:pt x="158" y="221"/>
                        <a:pt x="148" y="234"/>
                        <a:pt x="144" y="244"/>
                      </a:cubicBezTo>
                      <a:cubicBezTo>
                        <a:pt x="138" y="245"/>
                        <a:pt x="124" y="246"/>
                        <a:pt x="118" y="245"/>
                      </a:cubicBezTo>
                      <a:cubicBezTo>
                        <a:pt x="115" y="245"/>
                        <a:pt x="112" y="256"/>
                        <a:pt x="112" y="256"/>
                      </a:cubicBezTo>
                      <a:cubicBezTo>
                        <a:pt x="109" y="264"/>
                        <a:pt x="110" y="263"/>
                        <a:pt x="115" y="277"/>
                      </a:cubicBezTo>
                      <a:cubicBezTo>
                        <a:pt x="117" y="283"/>
                        <a:pt x="139" y="277"/>
                        <a:pt x="139" y="277"/>
                      </a:cubicBezTo>
                      <a:cubicBezTo>
                        <a:pt x="146" y="278"/>
                        <a:pt x="149" y="278"/>
                        <a:pt x="157" y="285"/>
                      </a:cubicBezTo>
                      <a:cubicBezTo>
                        <a:pt x="169" y="292"/>
                        <a:pt x="177" y="300"/>
                        <a:pt x="189" y="317"/>
                      </a:cubicBezTo>
                      <a:cubicBezTo>
                        <a:pt x="191" y="322"/>
                        <a:pt x="195" y="318"/>
                        <a:pt x="198" y="319"/>
                      </a:cubicBezTo>
                      <a:cubicBezTo>
                        <a:pt x="201" y="319"/>
                        <a:pt x="208" y="320"/>
                        <a:pt x="208" y="320"/>
                      </a:cubicBezTo>
                      <a:cubicBezTo>
                        <a:pt x="216" y="329"/>
                        <a:pt x="219" y="331"/>
                        <a:pt x="226" y="332"/>
                      </a:cubicBezTo>
                      <a:cubicBezTo>
                        <a:pt x="234" y="327"/>
                        <a:pt x="232" y="328"/>
                        <a:pt x="217" y="306"/>
                      </a:cubicBezTo>
                      <a:cubicBezTo>
                        <a:pt x="207" y="282"/>
                        <a:pt x="235" y="315"/>
                        <a:pt x="247" y="321"/>
                      </a:cubicBezTo>
                      <a:cubicBezTo>
                        <a:pt x="258" y="312"/>
                        <a:pt x="259" y="310"/>
                        <a:pt x="249" y="283"/>
                      </a:cubicBezTo>
                      <a:cubicBezTo>
                        <a:pt x="247" y="271"/>
                        <a:pt x="221" y="271"/>
                        <a:pt x="217" y="261"/>
                      </a:cubicBezTo>
                      <a:cubicBezTo>
                        <a:pt x="210" y="253"/>
                        <a:pt x="210" y="241"/>
                        <a:pt x="208" y="234"/>
                      </a:cubicBezTo>
                      <a:cubicBezTo>
                        <a:pt x="209" y="228"/>
                        <a:pt x="216" y="227"/>
                        <a:pt x="220" y="223"/>
                      </a:cubicBezTo>
                      <a:cubicBezTo>
                        <a:pt x="227" y="228"/>
                        <a:pt x="227" y="249"/>
                        <a:pt x="235" y="259"/>
                      </a:cubicBezTo>
                      <a:cubicBezTo>
                        <a:pt x="238" y="266"/>
                        <a:pt x="260" y="245"/>
                        <a:pt x="265" y="249"/>
                      </a:cubicBezTo>
                      <a:cubicBezTo>
                        <a:pt x="270" y="254"/>
                        <a:pt x="281" y="237"/>
                        <a:pt x="283" y="234"/>
                      </a:cubicBezTo>
                      <a:cubicBezTo>
                        <a:pt x="284" y="226"/>
                        <a:pt x="265" y="224"/>
                        <a:pt x="261" y="214"/>
                      </a:cubicBezTo>
                      <a:cubicBezTo>
                        <a:pt x="251" y="205"/>
                        <a:pt x="231" y="188"/>
                        <a:pt x="223" y="181"/>
                      </a:cubicBezTo>
                      <a:cubicBezTo>
                        <a:pt x="220" y="165"/>
                        <a:pt x="220" y="180"/>
                        <a:pt x="211" y="174"/>
                      </a:cubicBezTo>
                      <a:cubicBezTo>
                        <a:pt x="191" y="153"/>
                        <a:pt x="247" y="154"/>
                        <a:pt x="231" y="157"/>
                      </a:cubicBezTo>
                      <a:cubicBezTo>
                        <a:pt x="232" y="151"/>
                        <a:pt x="225" y="135"/>
                        <a:pt x="219" y="126"/>
                      </a:cubicBezTo>
                      <a:cubicBezTo>
                        <a:pt x="213" y="117"/>
                        <a:pt x="200" y="106"/>
                        <a:pt x="193" y="101"/>
                      </a:cubicBezTo>
                      <a:cubicBezTo>
                        <a:pt x="194" y="97"/>
                        <a:pt x="177" y="94"/>
                        <a:pt x="177" y="94"/>
                      </a:cubicBezTo>
                      <a:cubicBezTo>
                        <a:pt x="173" y="71"/>
                        <a:pt x="163" y="76"/>
                        <a:pt x="151" y="78"/>
                      </a:cubicBezTo>
                      <a:cubicBezTo>
                        <a:pt x="143" y="69"/>
                        <a:pt x="141" y="65"/>
                        <a:pt x="133" y="55"/>
                      </a:cubicBezTo>
                      <a:cubicBezTo>
                        <a:pt x="117" y="52"/>
                        <a:pt x="112" y="51"/>
                        <a:pt x="99" y="49"/>
                      </a:cubicBezTo>
                      <a:cubicBezTo>
                        <a:pt x="92" y="56"/>
                        <a:pt x="87" y="32"/>
                        <a:pt x="85" y="49"/>
                      </a:cubicBezTo>
                      <a:cubicBezTo>
                        <a:pt x="69" y="31"/>
                        <a:pt x="78" y="31"/>
                        <a:pt x="85" y="19"/>
                      </a:cubicBezTo>
                      <a:cubicBezTo>
                        <a:pt x="72" y="0"/>
                        <a:pt x="64" y="29"/>
                        <a:pt x="55" y="36"/>
                      </a:cubicBezTo>
                      <a:cubicBezTo>
                        <a:pt x="49" y="37"/>
                        <a:pt x="72" y="101"/>
                        <a:pt x="70" y="99"/>
                      </a:cubicBezTo>
                      <a:cubicBezTo>
                        <a:pt x="69" y="106"/>
                        <a:pt x="55" y="92"/>
                        <a:pt x="51" y="78"/>
                      </a:cubicBezTo>
                      <a:cubicBezTo>
                        <a:pt x="43" y="69"/>
                        <a:pt x="56" y="24"/>
                        <a:pt x="49" y="15"/>
                      </a:cubicBezTo>
                      <a:cubicBezTo>
                        <a:pt x="43" y="6"/>
                        <a:pt x="21" y="22"/>
                        <a:pt x="12" y="2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0" name="Freeform 138"/>
                <p:cNvSpPr>
                  <a:spLocks/>
                </p:cNvSpPr>
                <p:nvPr/>
              </p:nvSpPr>
              <p:spPr bwMode="gray">
                <a:xfrm>
                  <a:off x="4279" y="1131"/>
                  <a:ext cx="51" cy="4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1" name="Freeform 139"/>
                <p:cNvSpPr>
                  <a:spLocks/>
                </p:cNvSpPr>
                <p:nvPr/>
              </p:nvSpPr>
              <p:spPr bwMode="gray">
                <a:xfrm>
                  <a:off x="4342" y="954"/>
                  <a:ext cx="52" cy="62"/>
                </a:xfrm>
                <a:custGeom>
                  <a:avLst/>
                  <a:gdLst>
                    <a:gd name="T0" fmla="*/ 15 w 52"/>
                    <a:gd name="T1" fmla="*/ 0 h 62"/>
                    <a:gd name="T2" fmla="*/ 7 w 52"/>
                    <a:gd name="T3" fmla="*/ 52 h 62"/>
                    <a:gd name="T4" fmla="*/ 28 w 52"/>
                    <a:gd name="T5" fmla="*/ 59 h 62"/>
                    <a:gd name="T6" fmla="*/ 34 w 52"/>
                    <a:gd name="T7" fmla="*/ 24 h 62"/>
                    <a:gd name="T8" fmla="*/ 15 w 52"/>
                    <a:gd name="T9" fmla="*/ 0 h 62"/>
                  </a:gdLst>
                  <a:ahLst/>
                  <a:cxnLst>
                    <a:cxn ang="0">
                      <a:pos x="T0" y="T1"/>
                    </a:cxn>
                    <a:cxn ang="0">
                      <a:pos x="T2" y="T3"/>
                    </a:cxn>
                    <a:cxn ang="0">
                      <a:pos x="T4" y="T5"/>
                    </a:cxn>
                    <a:cxn ang="0">
                      <a:pos x="T6" y="T7"/>
                    </a:cxn>
                    <a:cxn ang="0">
                      <a:pos x="T8" y="T9"/>
                    </a:cxn>
                  </a:cxnLst>
                  <a:rect l="0" t="0" r="r" b="b"/>
                  <a:pathLst>
                    <a:path w="52" h="62">
                      <a:moveTo>
                        <a:pt x="15" y="0"/>
                      </a:moveTo>
                      <a:cubicBezTo>
                        <a:pt x="14" y="5"/>
                        <a:pt x="0" y="38"/>
                        <a:pt x="7" y="52"/>
                      </a:cubicBezTo>
                      <a:cubicBezTo>
                        <a:pt x="12" y="62"/>
                        <a:pt x="28" y="59"/>
                        <a:pt x="28" y="59"/>
                      </a:cubicBezTo>
                      <a:cubicBezTo>
                        <a:pt x="45" y="54"/>
                        <a:pt x="52" y="53"/>
                        <a:pt x="34" y="24"/>
                      </a:cubicBezTo>
                      <a:cubicBezTo>
                        <a:pt x="30" y="16"/>
                        <a:pt x="16" y="0"/>
                        <a:pt x="15"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2" name="Freeform 140"/>
                <p:cNvSpPr>
                  <a:spLocks/>
                </p:cNvSpPr>
                <p:nvPr/>
              </p:nvSpPr>
              <p:spPr bwMode="gray">
                <a:xfrm>
                  <a:off x="5063" y="1559"/>
                  <a:ext cx="144" cy="100"/>
                </a:xfrm>
                <a:custGeom>
                  <a:avLst/>
                  <a:gdLst>
                    <a:gd name="T0" fmla="*/ 81 w 144"/>
                    <a:gd name="T1" fmla="*/ 18 h 100"/>
                    <a:gd name="T2" fmla="*/ 66 w 144"/>
                    <a:gd name="T3" fmla="*/ 7 h 100"/>
                    <a:gd name="T4" fmla="*/ 50 w 144"/>
                    <a:gd name="T5" fmla="*/ 12 h 100"/>
                    <a:gd name="T6" fmla="*/ 48 w 144"/>
                    <a:gd name="T7" fmla="*/ 25 h 100"/>
                    <a:gd name="T8" fmla="*/ 19 w 144"/>
                    <a:gd name="T9" fmla="*/ 1 h 100"/>
                    <a:gd name="T10" fmla="*/ 6 w 144"/>
                    <a:gd name="T11" fmla="*/ 34 h 100"/>
                    <a:gd name="T12" fmla="*/ 19 w 144"/>
                    <a:gd name="T13" fmla="*/ 50 h 100"/>
                    <a:gd name="T14" fmla="*/ 10 w 144"/>
                    <a:gd name="T15" fmla="*/ 71 h 100"/>
                    <a:gd name="T16" fmla="*/ 28 w 144"/>
                    <a:gd name="T17" fmla="*/ 74 h 100"/>
                    <a:gd name="T18" fmla="*/ 50 w 144"/>
                    <a:gd name="T19" fmla="*/ 99 h 100"/>
                    <a:gd name="T20" fmla="*/ 75 w 144"/>
                    <a:gd name="T21" fmla="*/ 95 h 100"/>
                    <a:gd name="T22" fmla="*/ 105 w 144"/>
                    <a:gd name="T23" fmla="*/ 88 h 100"/>
                    <a:gd name="T24" fmla="*/ 141 w 144"/>
                    <a:gd name="T25" fmla="*/ 66 h 100"/>
                    <a:gd name="T26" fmla="*/ 120 w 144"/>
                    <a:gd name="T27" fmla="*/ 31 h 100"/>
                    <a:gd name="T28" fmla="*/ 110 w 144"/>
                    <a:gd name="T29" fmla="*/ 12 h 100"/>
                    <a:gd name="T30" fmla="*/ 81 w 144"/>
                    <a:gd name="T31" fmla="*/ 1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 h="100">
                      <a:moveTo>
                        <a:pt x="81" y="18"/>
                      </a:moveTo>
                      <a:cubicBezTo>
                        <a:pt x="73" y="19"/>
                        <a:pt x="71" y="8"/>
                        <a:pt x="66" y="7"/>
                      </a:cubicBezTo>
                      <a:cubicBezTo>
                        <a:pt x="61" y="6"/>
                        <a:pt x="53" y="9"/>
                        <a:pt x="50" y="12"/>
                      </a:cubicBezTo>
                      <a:cubicBezTo>
                        <a:pt x="43" y="10"/>
                        <a:pt x="53" y="27"/>
                        <a:pt x="48" y="25"/>
                      </a:cubicBezTo>
                      <a:cubicBezTo>
                        <a:pt x="43" y="23"/>
                        <a:pt x="26" y="0"/>
                        <a:pt x="19" y="1"/>
                      </a:cubicBezTo>
                      <a:cubicBezTo>
                        <a:pt x="15" y="3"/>
                        <a:pt x="6" y="26"/>
                        <a:pt x="6" y="34"/>
                      </a:cubicBezTo>
                      <a:cubicBezTo>
                        <a:pt x="6" y="42"/>
                        <a:pt x="18" y="44"/>
                        <a:pt x="19" y="50"/>
                      </a:cubicBezTo>
                      <a:cubicBezTo>
                        <a:pt x="22" y="65"/>
                        <a:pt x="0" y="53"/>
                        <a:pt x="10" y="71"/>
                      </a:cubicBezTo>
                      <a:cubicBezTo>
                        <a:pt x="19" y="76"/>
                        <a:pt x="27" y="74"/>
                        <a:pt x="28" y="74"/>
                      </a:cubicBezTo>
                      <a:cubicBezTo>
                        <a:pt x="35" y="78"/>
                        <a:pt x="44" y="95"/>
                        <a:pt x="50" y="99"/>
                      </a:cubicBezTo>
                      <a:cubicBezTo>
                        <a:pt x="54" y="100"/>
                        <a:pt x="75" y="95"/>
                        <a:pt x="75" y="95"/>
                      </a:cubicBezTo>
                      <a:cubicBezTo>
                        <a:pt x="87" y="94"/>
                        <a:pt x="94" y="100"/>
                        <a:pt x="105" y="88"/>
                      </a:cubicBezTo>
                      <a:cubicBezTo>
                        <a:pt x="120" y="82"/>
                        <a:pt x="123" y="82"/>
                        <a:pt x="141" y="66"/>
                      </a:cubicBezTo>
                      <a:cubicBezTo>
                        <a:pt x="144" y="34"/>
                        <a:pt x="132" y="38"/>
                        <a:pt x="120" y="31"/>
                      </a:cubicBezTo>
                      <a:cubicBezTo>
                        <a:pt x="118" y="20"/>
                        <a:pt x="117" y="16"/>
                        <a:pt x="110" y="12"/>
                      </a:cubicBezTo>
                      <a:cubicBezTo>
                        <a:pt x="109" y="12"/>
                        <a:pt x="84" y="22"/>
                        <a:pt x="81" y="18"/>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3" name="Freeform 141"/>
                <p:cNvSpPr>
                  <a:spLocks/>
                </p:cNvSpPr>
                <p:nvPr/>
              </p:nvSpPr>
              <p:spPr bwMode="gray">
                <a:xfrm>
                  <a:off x="5049" y="1251"/>
                  <a:ext cx="53" cy="57"/>
                </a:xfrm>
                <a:custGeom>
                  <a:avLst/>
                  <a:gdLst>
                    <a:gd name="T0" fmla="*/ 36 w 53"/>
                    <a:gd name="T1" fmla="*/ 7 h 57"/>
                    <a:gd name="T2" fmla="*/ 15 w 53"/>
                    <a:gd name="T3" fmla="*/ 3 h 57"/>
                    <a:gd name="T4" fmla="*/ 6 w 53"/>
                    <a:gd name="T5" fmla="*/ 27 h 57"/>
                    <a:gd name="T6" fmla="*/ 18 w 53"/>
                    <a:gd name="T7" fmla="*/ 46 h 57"/>
                    <a:gd name="T8" fmla="*/ 50 w 53"/>
                    <a:gd name="T9" fmla="*/ 54 h 57"/>
                    <a:gd name="T10" fmla="*/ 30 w 53"/>
                    <a:gd name="T11" fmla="*/ 27 h 57"/>
                    <a:gd name="T12" fmla="*/ 36 w 53"/>
                    <a:gd name="T13" fmla="*/ 7 h 57"/>
                  </a:gdLst>
                  <a:ahLst/>
                  <a:cxnLst>
                    <a:cxn ang="0">
                      <a:pos x="T0" y="T1"/>
                    </a:cxn>
                    <a:cxn ang="0">
                      <a:pos x="T2" y="T3"/>
                    </a:cxn>
                    <a:cxn ang="0">
                      <a:pos x="T4" y="T5"/>
                    </a:cxn>
                    <a:cxn ang="0">
                      <a:pos x="T6" y="T7"/>
                    </a:cxn>
                    <a:cxn ang="0">
                      <a:pos x="T8" y="T9"/>
                    </a:cxn>
                    <a:cxn ang="0">
                      <a:pos x="T10" y="T11"/>
                    </a:cxn>
                    <a:cxn ang="0">
                      <a:pos x="T12" y="T13"/>
                    </a:cxn>
                  </a:cxnLst>
                  <a:rect l="0" t="0" r="r" b="b"/>
                  <a:pathLst>
                    <a:path w="53" h="57">
                      <a:moveTo>
                        <a:pt x="36" y="7"/>
                      </a:moveTo>
                      <a:cubicBezTo>
                        <a:pt x="34" y="6"/>
                        <a:pt x="20" y="0"/>
                        <a:pt x="15" y="3"/>
                      </a:cubicBezTo>
                      <a:cubicBezTo>
                        <a:pt x="10" y="6"/>
                        <a:pt x="6" y="20"/>
                        <a:pt x="6" y="27"/>
                      </a:cubicBezTo>
                      <a:cubicBezTo>
                        <a:pt x="0" y="46"/>
                        <a:pt x="11" y="44"/>
                        <a:pt x="18" y="46"/>
                      </a:cubicBezTo>
                      <a:cubicBezTo>
                        <a:pt x="23" y="44"/>
                        <a:pt x="45" y="57"/>
                        <a:pt x="50" y="54"/>
                      </a:cubicBezTo>
                      <a:cubicBezTo>
                        <a:pt x="53" y="50"/>
                        <a:pt x="34" y="37"/>
                        <a:pt x="30" y="27"/>
                      </a:cubicBezTo>
                      <a:cubicBezTo>
                        <a:pt x="28" y="19"/>
                        <a:pt x="38" y="8"/>
                        <a:pt x="36" y="7"/>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4" name="Freeform 142"/>
                <p:cNvSpPr>
                  <a:spLocks/>
                </p:cNvSpPr>
                <p:nvPr/>
              </p:nvSpPr>
              <p:spPr bwMode="gray">
                <a:xfrm>
                  <a:off x="4525" y="1426"/>
                  <a:ext cx="38" cy="41"/>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5" name="Freeform 143"/>
                <p:cNvSpPr>
                  <a:spLocks/>
                </p:cNvSpPr>
                <p:nvPr/>
              </p:nvSpPr>
              <p:spPr bwMode="gray">
                <a:xfrm>
                  <a:off x="4226" y="1386"/>
                  <a:ext cx="67" cy="46"/>
                </a:xfrm>
                <a:custGeom>
                  <a:avLst/>
                  <a:gdLst>
                    <a:gd name="T0" fmla="*/ 30 w 67"/>
                    <a:gd name="T1" fmla="*/ 0 h 46"/>
                    <a:gd name="T2" fmla="*/ 31 w 67"/>
                    <a:gd name="T3" fmla="*/ 15 h 46"/>
                    <a:gd name="T4" fmla="*/ 4 w 67"/>
                    <a:gd name="T5" fmla="*/ 39 h 46"/>
                    <a:gd name="T6" fmla="*/ 54 w 67"/>
                    <a:gd name="T7" fmla="*/ 43 h 46"/>
                    <a:gd name="T8" fmla="*/ 45 w 67"/>
                    <a:gd name="T9" fmla="*/ 7 h 46"/>
                    <a:gd name="T10" fmla="*/ 30 w 67"/>
                    <a:gd name="T11" fmla="*/ 0 h 46"/>
                  </a:gdLst>
                  <a:ahLst/>
                  <a:cxnLst>
                    <a:cxn ang="0">
                      <a:pos x="T0" y="T1"/>
                    </a:cxn>
                    <a:cxn ang="0">
                      <a:pos x="T2" y="T3"/>
                    </a:cxn>
                    <a:cxn ang="0">
                      <a:pos x="T4" y="T5"/>
                    </a:cxn>
                    <a:cxn ang="0">
                      <a:pos x="T6" y="T7"/>
                    </a:cxn>
                    <a:cxn ang="0">
                      <a:pos x="T8" y="T9"/>
                    </a:cxn>
                    <a:cxn ang="0">
                      <a:pos x="T10" y="T11"/>
                    </a:cxn>
                  </a:cxnLst>
                  <a:rect l="0" t="0" r="r" b="b"/>
                  <a:pathLst>
                    <a:path w="67" h="46">
                      <a:moveTo>
                        <a:pt x="30" y="0"/>
                      </a:moveTo>
                      <a:cubicBezTo>
                        <a:pt x="26" y="1"/>
                        <a:pt x="35" y="9"/>
                        <a:pt x="31" y="15"/>
                      </a:cubicBezTo>
                      <a:cubicBezTo>
                        <a:pt x="27" y="21"/>
                        <a:pt x="0" y="34"/>
                        <a:pt x="4" y="39"/>
                      </a:cubicBezTo>
                      <a:cubicBezTo>
                        <a:pt x="8" y="46"/>
                        <a:pt x="54" y="43"/>
                        <a:pt x="54" y="43"/>
                      </a:cubicBezTo>
                      <a:cubicBezTo>
                        <a:pt x="67" y="40"/>
                        <a:pt x="58" y="26"/>
                        <a:pt x="45" y="7"/>
                      </a:cubicBezTo>
                      <a:cubicBezTo>
                        <a:pt x="42" y="2"/>
                        <a:pt x="30" y="0"/>
                        <a:pt x="30"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6" name="Freeform 144"/>
                <p:cNvSpPr>
                  <a:spLocks/>
                </p:cNvSpPr>
                <p:nvPr/>
              </p:nvSpPr>
              <p:spPr bwMode="gray">
                <a:xfrm>
                  <a:off x="4514" y="940"/>
                  <a:ext cx="237" cy="263"/>
                </a:xfrm>
                <a:custGeom>
                  <a:avLst/>
                  <a:gdLst>
                    <a:gd name="T0" fmla="*/ 100 w 237"/>
                    <a:gd name="T1" fmla="*/ 24 h 263"/>
                    <a:gd name="T2" fmla="*/ 52 w 237"/>
                    <a:gd name="T3" fmla="*/ 44 h 263"/>
                    <a:gd name="T4" fmla="*/ 52 w 237"/>
                    <a:gd name="T5" fmla="*/ 68 h 263"/>
                    <a:gd name="T6" fmla="*/ 84 w 237"/>
                    <a:gd name="T7" fmla="*/ 83 h 263"/>
                    <a:gd name="T8" fmla="*/ 135 w 237"/>
                    <a:gd name="T9" fmla="*/ 83 h 263"/>
                    <a:gd name="T10" fmla="*/ 88 w 237"/>
                    <a:gd name="T11" fmla="*/ 98 h 263"/>
                    <a:gd name="T12" fmla="*/ 90 w 237"/>
                    <a:gd name="T13" fmla="*/ 141 h 263"/>
                    <a:gd name="T14" fmla="*/ 72 w 237"/>
                    <a:gd name="T15" fmla="*/ 113 h 263"/>
                    <a:gd name="T16" fmla="*/ 55 w 237"/>
                    <a:gd name="T17" fmla="*/ 129 h 263"/>
                    <a:gd name="T18" fmla="*/ 63 w 237"/>
                    <a:gd name="T19" fmla="*/ 143 h 263"/>
                    <a:gd name="T20" fmla="*/ 51 w 237"/>
                    <a:gd name="T21" fmla="*/ 170 h 263"/>
                    <a:gd name="T22" fmla="*/ 67 w 237"/>
                    <a:gd name="T23" fmla="*/ 174 h 263"/>
                    <a:gd name="T24" fmla="*/ 34 w 237"/>
                    <a:gd name="T25" fmla="*/ 188 h 263"/>
                    <a:gd name="T26" fmla="*/ 43 w 237"/>
                    <a:gd name="T27" fmla="*/ 221 h 263"/>
                    <a:gd name="T28" fmla="*/ 19 w 237"/>
                    <a:gd name="T29" fmla="*/ 218 h 263"/>
                    <a:gd name="T30" fmla="*/ 4 w 237"/>
                    <a:gd name="T31" fmla="*/ 243 h 263"/>
                    <a:gd name="T32" fmla="*/ 45 w 237"/>
                    <a:gd name="T33" fmla="*/ 261 h 263"/>
                    <a:gd name="T34" fmla="*/ 88 w 237"/>
                    <a:gd name="T35" fmla="*/ 257 h 263"/>
                    <a:gd name="T36" fmla="*/ 88 w 237"/>
                    <a:gd name="T37" fmla="*/ 234 h 263"/>
                    <a:gd name="T38" fmla="*/ 126 w 237"/>
                    <a:gd name="T39" fmla="*/ 203 h 263"/>
                    <a:gd name="T40" fmla="*/ 120 w 237"/>
                    <a:gd name="T41" fmla="*/ 185 h 263"/>
                    <a:gd name="T42" fmla="*/ 162 w 237"/>
                    <a:gd name="T43" fmla="*/ 156 h 263"/>
                    <a:gd name="T44" fmla="*/ 223 w 237"/>
                    <a:gd name="T45" fmla="*/ 116 h 263"/>
                    <a:gd name="T46" fmla="*/ 210 w 237"/>
                    <a:gd name="T47" fmla="*/ 98 h 263"/>
                    <a:gd name="T48" fmla="*/ 237 w 237"/>
                    <a:gd name="T49" fmla="*/ 84 h 263"/>
                    <a:gd name="T50" fmla="*/ 225 w 237"/>
                    <a:gd name="T51" fmla="*/ 59 h 263"/>
                    <a:gd name="T52" fmla="*/ 207 w 237"/>
                    <a:gd name="T53" fmla="*/ 20 h 263"/>
                    <a:gd name="T54" fmla="*/ 181 w 237"/>
                    <a:gd name="T55" fmla="*/ 8 h 263"/>
                    <a:gd name="T56" fmla="*/ 144 w 237"/>
                    <a:gd name="T57" fmla="*/ 3 h 263"/>
                    <a:gd name="T58" fmla="*/ 100 w 237"/>
                    <a:gd name="T59" fmla="*/ 2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263">
                      <a:moveTo>
                        <a:pt x="100" y="24"/>
                      </a:moveTo>
                      <a:cubicBezTo>
                        <a:pt x="80" y="38"/>
                        <a:pt x="74" y="40"/>
                        <a:pt x="52" y="44"/>
                      </a:cubicBezTo>
                      <a:cubicBezTo>
                        <a:pt x="49" y="45"/>
                        <a:pt x="45" y="55"/>
                        <a:pt x="52" y="68"/>
                      </a:cubicBezTo>
                      <a:cubicBezTo>
                        <a:pt x="61" y="85"/>
                        <a:pt x="73" y="68"/>
                        <a:pt x="84" y="83"/>
                      </a:cubicBezTo>
                      <a:cubicBezTo>
                        <a:pt x="90" y="88"/>
                        <a:pt x="136" y="72"/>
                        <a:pt x="135" y="83"/>
                      </a:cubicBezTo>
                      <a:cubicBezTo>
                        <a:pt x="136" y="85"/>
                        <a:pt x="95" y="88"/>
                        <a:pt x="88" y="98"/>
                      </a:cubicBezTo>
                      <a:cubicBezTo>
                        <a:pt x="81" y="108"/>
                        <a:pt x="93" y="139"/>
                        <a:pt x="90" y="141"/>
                      </a:cubicBezTo>
                      <a:cubicBezTo>
                        <a:pt x="95" y="146"/>
                        <a:pt x="58" y="120"/>
                        <a:pt x="72" y="113"/>
                      </a:cubicBezTo>
                      <a:cubicBezTo>
                        <a:pt x="66" y="111"/>
                        <a:pt x="56" y="124"/>
                        <a:pt x="55" y="129"/>
                      </a:cubicBezTo>
                      <a:cubicBezTo>
                        <a:pt x="54" y="134"/>
                        <a:pt x="64" y="136"/>
                        <a:pt x="63" y="143"/>
                      </a:cubicBezTo>
                      <a:cubicBezTo>
                        <a:pt x="62" y="150"/>
                        <a:pt x="50" y="165"/>
                        <a:pt x="51" y="170"/>
                      </a:cubicBezTo>
                      <a:cubicBezTo>
                        <a:pt x="52" y="175"/>
                        <a:pt x="70" y="171"/>
                        <a:pt x="67" y="174"/>
                      </a:cubicBezTo>
                      <a:cubicBezTo>
                        <a:pt x="64" y="177"/>
                        <a:pt x="38" y="180"/>
                        <a:pt x="34" y="188"/>
                      </a:cubicBezTo>
                      <a:cubicBezTo>
                        <a:pt x="30" y="196"/>
                        <a:pt x="46" y="216"/>
                        <a:pt x="43" y="221"/>
                      </a:cubicBezTo>
                      <a:cubicBezTo>
                        <a:pt x="40" y="226"/>
                        <a:pt x="25" y="214"/>
                        <a:pt x="19" y="218"/>
                      </a:cubicBezTo>
                      <a:cubicBezTo>
                        <a:pt x="13" y="222"/>
                        <a:pt x="0" y="236"/>
                        <a:pt x="4" y="243"/>
                      </a:cubicBezTo>
                      <a:cubicBezTo>
                        <a:pt x="8" y="250"/>
                        <a:pt x="31" y="259"/>
                        <a:pt x="45" y="261"/>
                      </a:cubicBezTo>
                      <a:cubicBezTo>
                        <a:pt x="59" y="263"/>
                        <a:pt x="81" y="261"/>
                        <a:pt x="88" y="257"/>
                      </a:cubicBezTo>
                      <a:cubicBezTo>
                        <a:pt x="97" y="252"/>
                        <a:pt x="73" y="262"/>
                        <a:pt x="88" y="234"/>
                      </a:cubicBezTo>
                      <a:cubicBezTo>
                        <a:pt x="94" y="225"/>
                        <a:pt x="121" y="211"/>
                        <a:pt x="126" y="203"/>
                      </a:cubicBezTo>
                      <a:cubicBezTo>
                        <a:pt x="131" y="195"/>
                        <a:pt x="114" y="193"/>
                        <a:pt x="120" y="185"/>
                      </a:cubicBezTo>
                      <a:cubicBezTo>
                        <a:pt x="126" y="177"/>
                        <a:pt x="145" y="167"/>
                        <a:pt x="162" y="156"/>
                      </a:cubicBezTo>
                      <a:cubicBezTo>
                        <a:pt x="170" y="143"/>
                        <a:pt x="222" y="132"/>
                        <a:pt x="223" y="116"/>
                      </a:cubicBezTo>
                      <a:cubicBezTo>
                        <a:pt x="231" y="106"/>
                        <a:pt x="208" y="103"/>
                        <a:pt x="210" y="98"/>
                      </a:cubicBezTo>
                      <a:cubicBezTo>
                        <a:pt x="212" y="93"/>
                        <a:pt x="235" y="90"/>
                        <a:pt x="237" y="84"/>
                      </a:cubicBezTo>
                      <a:cubicBezTo>
                        <a:pt x="234" y="80"/>
                        <a:pt x="225" y="59"/>
                        <a:pt x="225" y="59"/>
                      </a:cubicBezTo>
                      <a:cubicBezTo>
                        <a:pt x="226" y="42"/>
                        <a:pt x="222" y="25"/>
                        <a:pt x="207" y="20"/>
                      </a:cubicBezTo>
                      <a:cubicBezTo>
                        <a:pt x="200" y="12"/>
                        <a:pt x="191" y="11"/>
                        <a:pt x="181" y="8"/>
                      </a:cubicBezTo>
                      <a:cubicBezTo>
                        <a:pt x="171" y="5"/>
                        <a:pt x="157" y="0"/>
                        <a:pt x="144" y="3"/>
                      </a:cubicBezTo>
                      <a:cubicBezTo>
                        <a:pt x="124" y="9"/>
                        <a:pt x="108" y="7"/>
                        <a:pt x="100" y="2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7" name="Freeform 145"/>
                <p:cNvSpPr>
                  <a:spLocks/>
                </p:cNvSpPr>
                <p:nvPr/>
              </p:nvSpPr>
              <p:spPr bwMode="gray">
                <a:xfrm>
                  <a:off x="4472" y="967"/>
                  <a:ext cx="75" cy="157"/>
                </a:xfrm>
                <a:custGeom>
                  <a:avLst/>
                  <a:gdLst>
                    <a:gd name="T0" fmla="*/ 16 w 75"/>
                    <a:gd name="T1" fmla="*/ 0 h 157"/>
                    <a:gd name="T2" fmla="*/ 6 w 75"/>
                    <a:gd name="T3" fmla="*/ 36 h 157"/>
                    <a:gd name="T4" fmla="*/ 1 w 75"/>
                    <a:gd name="T5" fmla="*/ 77 h 157"/>
                    <a:gd name="T6" fmla="*/ 12 w 75"/>
                    <a:gd name="T7" fmla="*/ 108 h 157"/>
                    <a:gd name="T8" fmla="*/ 15 w 75"/>
                    <a:gd name="T9" fmla="*/ 146 h 157"/>
                    <a:gd name="T10" fmla="*/ 49 w 75"/>
                    <a:gd name="T11" fmla="*/ 147 h 157"/>
                    <a:gd name="T12" fmla="*/ 72 w 75"/>
                    <a:gd name="T13" fmla="*/ 86 h 157"/>
                    <a:gd name="T14" fmla="*/ 58 w 75"/>
                    <a:gd name="T15" fmla="*/ 75 h 157"/>
                    <a:gd name="T16" fmla="*/ 61 w 75"/>
                    <a:gd name="T17" fmla="*/ 54 h 157"/>
                    <a:gd name="T18" fmla="*/ 40 w 75"/>
                    <a:gd name="T19" fmla="*/ 24 h 157"/>
                    <a:gd name="T20" fmla="*/ 16 w 75"/>
                    <a:gd name="T2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57">
                      <a:moveTo>
                        <a:pt x="16" y="0"/>
                      </a:moveTo>
                      <a:cubicBezTo>
                        <a:pt x="7" y="3"/>
                        <a:pt x="11" y="20"/>
                        <a:pt x="6" y="36"/>
                      </a:cubicBezTo>
                      <a:cubicBezTo>
                        <a:pt x="3" y="47"/>
                        <a:pt x="0" y="65"/>
                        <a:pt x="1" y="77"/>
                      </a:cubicBezTo>
                      <a:cubicBezTo>
                        <a:pt x="2" y="89"/>
                        <a:pt x="10" y="97"/>
                        <a:pt x="12" y="108"/>
                      </a:cubicBezTo>
                      <a:cubicBezTo>
                        <a:pt x="18" y="111"/>
                        <a:pt x="15" y="146"/>
                        <a:pt x="15" y="146"/>
                      </a:cubicBezTo>
                      <a:cubicBezTo>
                        <a:pt x="20" y="147"/>
                        <a:pt x="40" y="157"/>
                        <a:pt x="49" y="147"/>
                      </a:cubicBezTo>
                      <a:cubicBezTo>
                        <a:pt x="58" y="137"/>
                        <a:pt x="70" y="98"/>
                        <a:pt x="72" y="86"/>
                      </a:cubicBezTo>
                      <a:cubicBezTo>
                        <a:pt x="75" y="72"/>
                        <a:pt x="63" y="85"/>
                        <a:pt x="58" y="75"/>
                      </a:cubicBezTo>
                      <a:cubicBezTo>
                        <a:pt x="56" y="70"/>
                        <a:pt x="64" y="62"/>
                        <a:pt x="61" y="54"/>
                      </a:cubicBezTo>
                      <a:cubicBezTo>
                        <a:pt x="58" y="46"/>
                        <a:pt x="48" y="33"/>
                        <a:pt x="40" y="24"/>
                      </a:cubicBezTo>
                      <a:cubicBezTo>
                        <a:pt x="38" y="21"/>
                        <a:pt x="16" y="8"/>
                        <a:pt x="16"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8" name="Freeform 146"/>
                <p:cNvSpPr>
                  <a:spLocks/>
                </p:cNvSpPr>
                <p:nvPr/>
              </p:nvSpPr>
              <p:spPr bwMode="gray">
                <a:xfrm>
                  <a:off x="4475" y="1220"/>
                  <a:ext cx="91" cy="46"/>
                </a:xfrm>
                <a:custGeom>
                  <a:avLst/>
                  <a:gdLst>
                    <a:gd name="T0" fmla="*/ 73 w 91"/>
                    <a:gd name="T1" fmla="*/ 13 h 46"/>
                    <a:gd name="T2" fmla="*/ 57 w 91"/>
                    <a:gd name="T3" fmla="*/ 1 h 46"/>
                    <a:gd name="T4" fmla="*/ 24 w 91"/>
                    <a:gd name="T5" fmla="*/ 4 h 46"/>
                    <a:gd name="T6" fmla="*/ 9 w 91"/>
                    <a:gd name="T7" fmla="*/ 28 h 46"/>
                    <a:gd name="T8" fmla="*/ 36 w 91"/>
                    <a:gd name="T9" fmla="*/ 41 h 46"/>
                    <a:gd name="T10" fmla="*/ 69 w 91"/>
                    <a:gd name="T11" fmla="*/ 46 h 46"/>
                    <a:gd name="T12" fmla="*/ 73 w 91"/>
                    <a:gd name="T13" fmla="*/ 13 h 46"/>
                  </a:gdLst>
                  <a:ahLst/>
                  <a:cxnLst>
                    <a:cxn ang="0">
                      <a:pos x="T0" y="T1"/>
                    </a:cxn>
                    <a:cxn ang="0">
                      <a:pos x="T2" y="T3"/>
                    </a:cxn>
                    <a:cxn ang="0">
                      <a:pos x="T4" y="T5"/>
                    </a:cxn>
                    <a:cxn ang="0">
                      <a:pos x="T6" y="T7"/>
                    </a:cxn>
                    <a:cxn ang="0">
                      <a:pos x="T8" y="T9"/>
                    </a:cxn>
                    <a:cxn ang="0">
                      <a:pos x="T10" y="T11"/>
                    </a:cxn>
                    <a:cxn ang="0">
                      <a:pos x="T12" y="T13"/>
                    </a:cxn>
                  </a:cxnLst>
                  <a:rect l="0" t="0" r="r" b="b"/>
                  <a:pathLst>
                    <a:path w="91" h="46">
                      <a:moveTo>
                        <a:pt x="73" y="13"/>
                      </a:moveTo>
                      <a:cubicBezTo>
                        <a:pt x="74" y="8"/>
                        <a:pt x="65" y="2"/>
                        <a:pt x="57" y="1"/>
                      </a:cubicBezTo>
                      <a:cubicBezTo>
                        <a:pt x="49" y="0"/>
                        <a:pt x="32" y="0"/>
                        <a:pt x="24" y="4"/>
                      </a:cubicBezTo>
                      <a:cubicBezTo>
                        <a:pt x="0" y="9"/>
                        <a:pt x="11" y="18"/>
                        <a:pt x="9" y="28"/>
                      </a:cubicBezTo>
                      <a:cubicBezTo>
                        <a:pt x="21" y="39"/>
                        <a:pt x="22" y="35"/>
                        <a:pt x="36" y="41"/>
                      </a:cubicBezTo>
                      <a:cubicBezTo>
                        <a:pt x="41" y="43"/>
                        <a:pt x="69" y="46"/>
                        <a:pt x="69" y="46"/>
                      </a:cubicBezTo>
                      <a:cubicBezTo>
                        <a:pt x="91" y="43"/>
                        <a:pt x="64" y="25"/>
                        <a:pt x="73" y="13"/>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9" name="Freeform 147"/>
                <p:cNvSpPr>
                  <a:spLocks/>
                </p:cNvSpPr>
                <p:nvPr/>
              </p:nvSpPr>
              <p:spPr bwMode="gray">
                <a:xfrm>
                  <a:off x="4200" y="1212"/>
                  <a:ext cx="94" cy="134"/>
                </a:xfrm>
                <a:custGeom>
                  <a:avLst/>
                  <a:gdLst>
                    <a:gd name="T0" fmla="*/ 23 w 94"/>
                    <a:gd name="T1" fmla="*/ 13 h 134"/>
                    <a:gd name="T2" fmla="*/ 38 w 94"/>
                    <a:gd name="T3" fmla="*/ 55 h 134"/>
                    <a:gd name="T4" fmla="*/ 2 w 94"/>
                    <a:gd name="T5" fmla="*/ 61 h 134"/>
                    <a:gd name="T6" fmla="*/ 23 w 94"/>
                    <a:gd name="T7" fmla="*/ 88 h 134"/>
                    <a:gd name="T8" fmla="*/ 47 w 94"/>
                    <a:gd name="T9" fmla="*/ 117 h 134"/>
                    <a:gd name="T10" fmla="*/ 71 w 94"/>
                    <a:gd name="T11" fmla="*/ 118 h 134"/>
                    <a:gd name="T12" fmla="*/ 92 w 94"/>
                    <a:gd name="T13" fmla="*/ 106 h 134"/>
                    <a:gd name="T14" fmla="*/ 86 w 94"/>
                    <a:gd name="T15" fmla="*/ 55 h 134"/>
                    <a:gd name="T16" fmla="*/ 66 w 94"/>
                    <a:gd name="T17" fmla="*/ 55 h 134"/>
                    <a:gd name="T18" fmla="*/ 87 w 94"/>
                    <a:gd name="T19" fmla="*/ 21 h 134"/>
                    <a:gd name="T20" fmla="*/ 68 w 94"/>
                    <a:gd name="T21" fmla="*/ 0 h 134"/>
                    <a:gd name="T22" fmla="*/ 23 w 94"/>
                    <a:gd name="T23" fmla="*/ 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34">
                      <a:moveTo>
                        <a:pt x="23" y="13"/>
                      </a:moveTo>
                      <a:cubicBezTo>
                        <a:pt x="9" y="23"/>
                        <a:pt x="51" y="65"/>
                        <a:pt x="38" y="55"/>
                      </a:cubicBezTo>
                      <a:cubicBezTo>
                        <a:pt x="22" y="58"/>
                        <a:pt x="6" y="34"/>
                        <a:pt x="2" y="61"/>
                      </a:cubicBezTo>
                      <a:cubicBezTo>
                        <a:pt x="0" y="68"/>
                        <a:pt x="16" y="79"/>
                        <a:pt x="23" y="88"/>
                      </a:cubicBezTo>
                      <a:cubicBezTo>
                        <a:pt x="30" y="97"/>
                        <a:pt x="39" y="112"/>
                        <a:pt x="47" y="117"/>
                      </a:cubicBezTo>
                      <a:cubicBezTo>
                        <a:pt x="54" y="134"/>
                        <a:pt x="59" y="126"/>
                        <a:pt x="71" y="118"/>
                      </a:cubicBezTo>
                      <a:cubicBezTo>
                        <a:pt x="75" y="114"/>
                        <a:pt x="90" y="116"/>
                        <a:pt x="92" y="106"/>
                      </a:cubicBezTo>
                      <a:cubicBezTo>
                        <a:pt x="94" y="96"/>
                        <a:pt x="90" y="64"/>
                        <a:pt x="86" y="55"/>
                      </a:cubicBezTo>
                      <a:cubicBezTo>
                        <a:pt x="85" y="48"/>
                        <a:pt x="68" y="60"/>
                        <a:pt x="66" y="55"/>
                      </a:cubicBezTo>
                      <a:cubicBezTo>
                        <a:pt x="65" y="45"/>
                        <a:pt x="87" y="30"/>
                        <a:pt x="87" y="21"/>
                      </a:cubicBezTo>
                      <a:cubicBezTo>
                        <a:pt x="87" y="12"/>
                        <a:pt x="79" y="1"/>
                        <a:pt x="68" y="0"/>
                      </a:cubicBezTo>
                      <a:cubicBezTo>
                        <a:pt x="62" y="5"/>
                        <a:pt x="36" y="0"/>
                        <a:pt x="23" y="13"/>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0" name="Freeform 148"/>
                <p:cNvSpPr>
                  <a:spLocks/>
                </p:cNvSpPr>
                <p:nvPr/>
              </p:nvSpPr>
              <p:spPr bwMode="gray">
                <a:xfrm>
                  <a:off x="4325" y="1117"/>
                  <a:ext cx="178" cy="115"/>
                </a:xfrm>
                <a:custGeom>
                  <a:avLst/>
                  <a:gdLst>
                    <a:gd name="T0" fmla="*/ 6 w 178"/>
                    <a:gd name="T1" fmla="*/ 0 h 115"/>
                    <a:gd name="T2" fmla="*/ 9 w 178"/>
                    <a:gd name="T3" fmla="*/ 27 h 115"/>
                    <a:gd name="T4" fmla="*/ 42 w 178"/>
                    <a:gd name="T5" fmla="*/ 36 h 115"/>
                    <a:gd name="T6" fmla="*/ 42 w 178"/>
                    <a:gd name="T7" fmla="*/ 78 h 115"/>
                    <a:gd name="T8" fmla="*/ 73 w 178"/>
                    <a:gd name="T9" fmla="*/ 93 h 115"/>
                    <a:gd name="T10" fmla="*/ 123 w 178"/>
                    <a:gd name="T11" fmla="*/ 101 h 115"/>
                    <a:gd name="T12" fmla="*/ 160 w 178"/>
                    <a:gd name="T13" fmla="*/ 89 h 115"/>
                    <a:gd name="T14" fmla="*/ 168 w 178"/>
                    <a:gd name="T15" fmla="*/ 53 h 115"/>
                    <a:gd name="T16" fmla="*/ 115 w 178"/>
                    <a:gd name="T17" fmla="*/ 55 h 115"/>
                    <a:gd name="T18" fmla="*/ 95 w 178"/>
                    <a:gd name="T19" fmla="*/ 52 h 115"/>
                    <a:gd name="T20" fmla="*/ 79 w 178"/>
                    <a:gd name="T21" fmla="*/ 41 h 115"/>
                    <a:gd name="T22" fmla="*/ 55 w 178"/>
                    <a:gd name="T23" fmla="*/ 12 h 115"/>
                    <a:gd name="T24" fmla="*/ 6 w 178"/>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15">
                      <a:moveTo>
                        <a:pt x="6" y="0"/>
                      </a:moveTo>
                      <a:cubicBezTo>
                        <a:pt x="0" y="13"/>
                        <a:pt x="17" y="17"/>
                        <a:pt x="9" y="27"/>
                      </a:cubicBezTo>
                      <a:cubicBezTo>
                        <a:pt x="25" y="49"/>
                        <a:pt x="49" y="21"/>
                        <a:pt x="42" y="36"/>
                      </a:cubicBezTo>
                      <a:cubicBezTo>
                        <a:pt x="47" y="50"/>
                        <a:pt x="32" y="70"/>
                        <a:pt x="42" y="78"/>
                      </a:cubicBezTo>
                      <a:cubicBezTo>
                        <a:pt x="48" y="92"/>
                        <a:pt x="77" y="85"/>
                        <a:pt x="73" y="93"/>
                      </a:cubicBezTo>
                      <a:cubicBezTo>
                        <a:pt x="90" y="115"/>
                        <a:pt x="116" y="104"/>
                        <a:pt x="123" y="101"/>
                      </a:cubicBezTo>
                      <a:cubicBezTo>
                        <a:pt x="143" y="112"/>
                        <a:pt x="149" y="101"/>
                        <a:pt x="160" y="89"/>
                      </a:cubicBezTo>
                      <a:cubicBezTo>
                        <a:pt x="162" y="88"/>
                        <a:pt x="178" y="79"/>
                        <a:pt x="168" y="53"/>
                      </a:cubicBezTo>
                      <a:cubicBezTo>
                        <a:pt x="132" y="36"/>
                        <a:pt x="151" y="39"/>
                        <a:pt x="115" y="55"/>
                      </a:cubicBezTo>
                      <a:cubicBezTo>
                        <a:pt x="95" y="40"/>
                        <a:pt x="121" y="58"/>
                        <a:pt x="95" y="52"/>
                      </a:cubicBezTo>
                      <a:cubicBezTo>
                        <a:pt x="90" y="51"/>
                        <a:pt x="84" y="44"/>
                        <a:pt x="79" y="41"/>
                      </a:cubicBezTo>
                      <a:cubicBezTo>
                        <a:pt x="70" y="29"/>
                        <a:pt x="53" y="22"/>
                        <a:pt x="55" y="12"/>
                      </a:cubicBezTo>
                      <a:cubicBezTo>
                        <a:pt x="49" y="1"/>
                        <a:pt x="16" y="11"/>
                        <a:pt x="6"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1" name="Freeform 149"/>
                <p:cNvSpPr>
                  <a:spLocks/>
                </p:cNvSpPr>
                <p:nvPr/>
              </p:nvSpPr>
              <p:spPr bwMode="gray">
                <a:xfrm>
                  <a:off x="4347" y="1223"/>
                  <a:ext cx="77" cy="121"/>
                </a:xfrm>
                <a:custGeom>
                  <a:avLst/>
                  <a:gdLst>
                    <a:gd name="T0" fmla="*/ 74 w 77"/>
                    <a:gd name="T1" fmla="*/ 13 h 121"/>
                    <a:gd name="T2" fmla="*/ 41 w 77"/>
                    <a:gd name="T3" fmla="*/ 8 h 121"/>
                    <a:gd name="T4" fmla="*/ 21 w 77"/>
                    <a:gd name="T5" fmla="*/ 4 h 121"/>
                    <a:gd name="T6" fmla="*/ 2 w 77"/>
                    <a:gd name="T7" fmla="*/ 34 h 121"/>
                    <a:gd name="T8" fmla="*/ 9 w 77"/>
                    <a:gd name="T9" fmla="*/ 99 h 121"/>
                    <a:gd name="T10" fmla="*/ 11 w 77"/>
                    <a:gd name="T11" fmla="*/ 110 h 121"/>
                    <a:gd name="T12" fmla="*/ 23 w 77"/>
                    <a:gd name="T13" fmla="*/ 115 h 121"/>
                    <a:gd name="T14" fmla="*/ 26 w 77"/>
                    <a:gd name="T15" fmla="*/ 74 h 121"/>
                    <a:gd name="T16" fmla="*/ 50 w 77"/>
                    <a:gd name="T17" fmla="*/ 64 h 121"/>
                    <a:gd name="T18" fmla="*/ 63 w 77"/>
                    <a:gd name="T19" fmla="*/ 47 h 121"/>
                    <a:gd name="T20" fmla="*/ 74 w 77"/>
                    <a:gd name="T21" fmla="*/ 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21">
                      <a:moveTo>
                        <a:pt x="74" y="13"/>
                      </a:moveTo>
                      <a:cubicBezTo>
                        <a:pt x="71" y="6"/>
                        <a:pt x="50" y="9"/>
                        <a:pt x="41" y="8"/>
                      </a:cubicBezTo>
                      <a:cubicBezTo>
                        <a:pt x="32" y="7"/>
                        <a:pt x="27" y="0"/>
                        <a:pt x="21" y="4"/>
                      </a:cubicBezTo>
                      <a:cubicBezTo>
                        <a:pt x="12" y="8"/>
                        <a:pt x="4" y="18"/>
                        <a:pt x="2" y="34"/>
                      </a:cubicBezTo>
                      <a:cubicBezTo>
                        <a:pt x="0" y="50"/>
                        <a:pt x="7" y="86"/>
                        <a:pt x="9" y="99"/>
                      </a:cubicBezTo>
                      <a:cubicBezTo>
                        <a:pt x="11" y="111"/>
                        <a:pt x="9" y="107"/>
                        <a:pt x="11" y="110"/>
                      </a:cubicBezTo>
                      <a:cubicBezTo>
                        <a:pt x="13" y="113"/>
                        <a:pt x="21" y="121"/>
                        <a:pt x="23" y="115"/>
                      </a:cubicBezTo>
                      <a:cubicBezTo>
                        <a:pt x="30" y="105"/>
                        <a:pt x="24" y="89"/>
                        <a:pt x="26" y="74"/>
                      </a:cubicBezTo>
                      <a:cubicBezTo>
                        <a:pt x="24" y="46"/>
                        <a:pt x="61" y="81"/>
                        <a:pt x="50" y="64"/>
                      </a:cubicBezTo>
                      <a:cubicBezTo>
                        <a:pt x="55" y="59"/>
                        <a:pt x="59" y="55"/>
                        <a:pt x="63" y="47"/>
                      </a:cubicBezTo>
                      <a:cubicBezTo>
                        <a:pt x="67" y="39"/>
                        <a:pt x="77" y="20"/>
                        <a:pt x="74" y="13"/>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2" name="Freeform 150"/>
                <p:cNvSpPr>
                  <a:spLocks/>
                </p:cNvSpPr>
                <p:nvPr/>
              </p:nvSpPr>
              <p:spPr bwMode="gray">
                <a:xfrm>
                  <a:off x="4656" y="1003"/>
                  <a:ext cx="450" cy="668"/>
                </a:xfrm>
                <a:custGeom>
                  <a:avLst/>
                  <a:gdLst>
                    <a:gd name="T0" fmla="*/ 375 w 450"/>
                    <a:gd name="T1" fmla="*/ 270 h 668"/>
                    <a:gd name="T2" fmla="*/ 387 w 450"/>
                    <a:gd name="T3" fmla="*/ 189 h 668"/>
                    <a:gd name="T4" fmla="*/ 414 w 450"/>
                    <a:gd name="T5" fmla="*/ 179 h 668"/>
                    <a:gd name="T6" fmla="*/ 423 w 450"/>
                    <a:gd name="T7" fmla="*/ 141 h 668"/>
                    <a:gd name="T8" fmla="*/ 449 w 450"/>
                    <a:gd name="T9" fmla="*/ 90 h 668"/>
                    <a:gd name="T10" fmla="*/ 417 w 450"/>
                    <a:gd name="T11" fmla="*/ 83 h 668"/>
                    <a:gd name="T12" fmla="*/ 374 w 450"/>
                    <a:gd name="T13" fmla="*/ 137 h 668"/>
                    <a:gd name="T14" fmla="*/ 401 w 450"/>
                    <a:gd name="T15" fmla="*/ 69 h 668"/>
                    <a:gd name="T16" fmla="*/ 374 w 450"/>
                    <a:gd name="T17" fmla="*/ 63 h 668"/>
                    <a:gd name="T18" fmla="*/ 336 w 450"/>
                    <a:gd name="T19" fmla="*/ 71 h 668"/>
                    <a:gd name="T20" fmla="*/ 377 w 450"/>
                    <a:gd name="T21" fmla="*/ 39 h 668"/>
                    <a:gd name="T22" fmla="*/ 339 w 450"/>
                    <a:gd name="T23" fmla="*/ 30 h 668"/>
                    <a:gd name="T24" fmla="*/ 311 w 450"/>
                    <a:gd name="T25" fmla="*/ 27 h 668"/>
                    <a:gd name="T26" fmla="*/ 314 w 450"/>
                    <a:gd name="T27" fmla="*/ 3 h 668"/>
                    <a:gd name="T28" fmla="*/ 251 w 450"/>
                    <a:gd name="T29" fmla="*/ 12 h 668"/>
                    <a:gd name="T30" fmla="*/ 162 w 450"/>
                    <a:gd name="T31" fmla="*/ 68 h 668"/>
                    <a:gd name="T32" fmla="*/ 110 w 450"/>
                    <a:gd name="T33" fmla="*/ 83 h 668"/>
                    <a:gd name="T34" fmla="*/ 95 w 450"/>
                    <a:gd name="T35" fmla="*/ 126 h 668"/>
                    <a:gd name="T36" fmla="*/ 53 w 450"/>
                    <a:gd name="T37" fmla="*/ 150 h 668"/>
                    <a:gd name="T38" fmla="*/ 71 w 450"/>
                    <a:gd name="T39" fmla="*/ 162 h 668"/>
                    <a:gd name="T40" fmla="*/ 71 w 450"/>
                    <a:gd name="T41" fmla="*/ 188 h 668"/>
                    <a:gd name="T42" fmla="*/ 51 w 450"/>
                    <a:gd name="T43" fmla="*/ 204 h 668"/>
                    <a:gd name="T44" fmla="*/ 5 w 450"/>
                    <a:gd name="T45" fmla="*/ 233 h 668"/>
                    <a:gd name="T46" fmla="*/ 32 w 450"/>
                    <a:gd name="T47" fmla="*/ 258 h 668"/>
                    <a:gd name="T48" fmla="*/ 56 w 450"/>
                    <a:gd name="T49" fmla="*/ 264 h 668"/>
                    <a:gd name="T50" fmla="*/ 38 w 450"/>
                    <a:gd name="T51" fmla="*/ 281 h 668"/>
                    <a:gd name="T52" fmla="*/ 18 w 450"/>
                    <a:gd name="T53" fmla="*/ 290 h 668"/>
                    <a:gd name="T54" fmla="*/ 50 w 450"/>
                    <a:gd name="T55" fmla="*/ 326 h 668"/>
                    <a:gd name="T56" fmla="*/ 71 w 450"/>
                    <a:gd name="T57" fmla="*/ 316 h 668"/>
                    <a:gd name="T58" fmla="*/ 111 w 450"/>
                    <a:gd name="T59" fmla="*/ 309 h 668"/>
                    <a:gd name="T60" fmla="*/ 143 w 450"/>
                    <a:gd name="T61" fmla="*/ 360 h 668"/>
                    <a:gd name="T62" fmla="*/ 143 w 450"/>
                    <a:gd name="T63" fmla="*/ 386 h 668"/>
                    <a:gd name="T64" fmla="*/ 149 w 450"/>
                    <a:gd name="T65" fmla="*/ 413 h 668"/>
                    <a:gd name="T66" fmla="*/ 138 w 450"/>
                    <a:gd name="T67" fmla="*/ 444 h 668"/>
                    <a:gd name="T68" fmla="*/ 162 w 450"/>
                    <a:gd name="T69" fmla="*/ 434 h 668"/>
                    <a:gd name="T70" fmla="*/ 183 w 450"/>
                    <a:gd name="T71" fmla="*/ 467 h 668"/>
                    <a:gd name="T72" fmla="*/ 156 w 450"/>
                    <a:gd name="T73" fmla="*/ 459 h 668"/>
                    <a:gd name="T74" fmla="*/ 177 w 450"/>
                    <a:gd name="T75" fmla="*/ 486 h 668"/>
                    <a:gd name="T76" fmla="*/ 153 w 450"/>
                    <a:gd name="T77" fmla="*/ 533 h 668"/>
                    <a:gd name="T78" fmla="*/ 176 w 450"/>
                    <a:gd name="T79" fmla="*/ 620 h 668"/>
                    <a:gd name="T80" fmla="*/ 197 w 450"/>
                    <a:gd name="T81" fmla="*/ 650 h 668"/>
                    <a:gd name="T82" fmla="*/ 239 w 450"/>
                    <a:gd name="T83" fmla="*/ 663 h 668"/>
                    <a:gd name="T84" fmla="*/ 251 w 450"/>
                    <a:gd name="T85" fmla="*/ 618 h 668"/>
                    <a:gd name="T86" fmla="*/ 276 w 450"/>
                    <a:gd name="T87" fmla="*/ 569 h 668"/>
                    <a:gd name="T88" fmla="*/ 329 w 450"/>
                    <a:gd name="T89" fmla="*/ 524 h 668"/>
                    <a:gd name="T90" fmla="*/ 396 w 450"/>
                    <a:gd name="T91" fmla="*/ 471 h 668"/>
                    <a:gd name="T92" fmla="*/ 356 w 450"/>
                    <a:gd name="T93" fmla="*/ 468 h 668"/>
                    <a:gd name="T94" fmla="*/ 368 w 450"/>
                    <a:gd name="T95" fmla="*/ 459 h 668"/>
                    <a:gd name="T96" fmla="*/ 371 w 450"/>
                    <a:gd name="T97" fmla="*/ 438 h 668"/>
                    <a:gd name="T98" fmla="*/ 404 w 450"/>
                    <a:gd name="T99" fmla="*/ 455 h 668"/>
                    <a:gd name="T100" fmla="*/ 390 w 450"/>
                    <a:gd name="T101" fmla="*/ 410 h 668"/>
                    <a:gd name="T102" fmla="*/ 410 w 450"/>
                    <a:gd name="T103" fmla="*/ 369 h 668"/>
                    <a:gd name="T104" fmla="*/ 434 w 450"/>
                    <a:gd name="T105" fmla="*/ 341 h 668"/>
                    <a:gd name="T106" fmla="*/ 413 w 450"/>
                    <a:gd name="T107" fmla="*/ 309 h 668"/>
                    <a:gd name="T108" fmla="*/ 389 w 450"/>
                    <a:gd name="T109" fmla="*/ 317 h 668"/>
                    <a:gd name="T110" fmla="*/ 389 w 450"/>
                    <a:gd name="T111" fmla="*/ 281 h 668"/>
                    <a:gd name="T112" fmla="*/ 375 w 450"/>
                    <a:gd name="T113" fmla="*/ 27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0" h="668">
                      <a:moveTo>
                        <a:pt x="375" y="270"/>
                      </a:moveTo>
                      <a:cubicBezTo>
                        <a:pt x="373" y="248"/>
                        <a:pt x="393" y="229"/>
                        <a:pt x="387" y="189"/>
                      </a:cubicBezTo>
                      <a:cubicBezTo>
                        <a:pt x="393" y="174"/>
                        <a:pt x="408" y="187"/>
                        <a:pt x="414" y="179"/>
                      </a:cubicBezTo>
                      <a:cubicBezTo>
                        <a:pt x="420" y="171"/>
                        <a:pt x="417" y="156"/>
                        <a:pt x="423" y="141"/>
                      </a:cubicBezTo>
                      <a:cubicBezTo>
                        <a:pt x="429" y="126"/>
                        <a:pt x="450" y="100"/>
                        <a:pt x="449" y="90"/>
                      </a:cubicBezTo>
                      <a:cubicBezTo>
                        <a:pt x="448" y="80"/>
                        <a:pt x="430" y="75"/>
                        <a:pt x="417" y="83"/>
                      </a:cubicBezTo>
                      <a:cubicBezTo>
                        <a:pt x="404" y="91"/>
                        <a:pt x="377" y="139"/>
                        <a:pt x="374" y="137"/>
                      </a:cubicBezTo>
                      <a:cubicBezTo>
                        <a:pt x="371" y="135"/>
                        <a:pt x="401" y="81"/>
                        <a:pt x="401" y="69"/>
                      </a:cubicBezTo>
                      <a:cubicBezTo>
                        <a:pt x="401" y="57"/>
                        <a:pt x="385" y="63"/>
                        <a:pt x="374" y="63"/>
                      </a:cubicBezTo>
                      <a:cubicBezTo>
                        <a:pt x="363" y="63"/>
                        <a:pt x="336" y="75"/>
                        <a:pt x="336" y="71"/>
                      </a:cubicBezTo>
                      <a:cubicBezTo>
                        <a:pt x="336" y="67"/>
                        <a:pt x="377" y="46"/>
                        <a:pt x="377" y="39"/>
                      </a:cubicBezTo>
                      <a:cubicBezTo>
                        <a:pt x="377" y="32"/>
                        <a:pt x="350" y="32"/>
                        <a:pt x="339" y="30"/>
                      </a:cubicBezTo>
                      <a:cubicBezTo>
                        <a:pt x="328" y="28"/>
                        <a:pt x="315" y="31"/>
                        <a:pt x="311" y="27"/>
                      </a:cubicBezTo>
                      <a:cubicBezTo>
                        <a:pt x="307" y="23"/>
                        <a:pt x="324" y="6"/>
                        <a:pt x="314" y="3"/>
                      </a:cubicBezTo>
                      <a:cubicBezTo>
                        <a:pt x="304" y="0"/>
                        <a:pt x="276" y="1"/>
                        <a:pt x="251" y="12"/>
                      </a:cubicBezTo>
                      <a:cubicBezTo>
                        <a:pt x="226" y="23"/>
                        <a:pt x="186" y="56"/>
                        <a:pt x="162" y="68"/>
                      </a:cubicBezTo>
                      <a:cubicBezTo>
                        <a:pt x="138" y="80"/>
                        <a:pt x="121" y="73"/>
                        <a:pt x="110" y="83"/>
                      </a:cubicBezTo>
                      <a:cubicBezTo>
                        <a:pt x="99" y="93"/>
                        <a:pt x="105" y="115"/>
                        <a:pt x="95" y="126"/>
                      </a:cubicBezTo>
                      <a:cubicBezTo>
                        <a:pt x="85" y="137"/>
                        <a:pt x="57" y="144"/>
                        <a:pt x="53" y="150"/>
                      </a:cubicBezTo>
                      <a:cubicBezTo>
                        <a:pt x="49" y="156"/>
                        <a:pt x="68" y="156"/>
                        <a:pt x="71" y="162"/>
                      </a:cubicBezTo>
                      <a:cubicBezTo>
                        <a:pt x="74" y="168"/>
                        <a:pt x="74" y="181"/>
                        <a:pt x="71" y="188"/>
                      </a:cubicBezTo>
                      <a:cubicBezTo>
                        <a:pt x="68" y="195"/>
                        <a:pt x="62" y="197"/>
                        <a:pt x="51" y="204"/>
                      </a:cubicBezTo>
                      <a:cubicBezTo>
                        <a:pt x="40" y="211"/>
                        <a:pt x="8" y="224"/>
                        <a:pt x="5" y="233"/>
                      </a:cubicBezTo>
                      <a:cubicBezTo>
                        <a:pt x="0" y="237"/>
                        <a:pt x="24" y="253"/>
                        <a:pt x="32" y="258"/>
                      </a:cubicBezTo>
                      <a:cubicBezTo>
                        <a:pt x="40" y="263"/>
                        <a:pt x="55" y="260"/>
                        <a:pt x="56" y="264"/>
                      </a:cubicBezTo>
                      <a:cubicBezTo>
                        <a:pt x="57" y="268"/>
                        <a:pt x="44" y="277"/>
                        <a:pt x="38" y="281"/>
                      </a:cubicBezTo>
                      <a:cubicBezTo>
                        <a:pt x="32" y="285"/>
                        <a:pt x="16" y="283"/>
                        <a:pt x="18" y="290"/>
                      </a:cubicBezTo>
                      <a:cubicBezTo>
                        <a:pt x="20" y="302"/>
                        <a:pt x="41" y="322"/>
                        <a:pt x="50" y="326"/>
                      </a:cubicBezTo>
                      <a:cubicBezTo>
                        <a:pt x="59" y="330"/>
                        <a:pt x="61" y="319"/>
                        <a:pt x="71" y="316"/>
                      </a:cubicBezTo>
                      <a:cubicBezTo>
                        <a:pt x="78" y="306"/>
                        <a:pt x="109" y="324"/>
                        <a:pt x="111" y="309"/>
                      </a:cubicBezTo>
                      <a:cubicBezTo>
                        <a:pt x="109" y="281"/>
                        <a:pt x="154" y="377"/>
                        <a:pt x="143" y="360"/>
                      </a:cubicBezTo>
                      <a:cubicBezTo>
                        <a:pt x="148" y="376"/>
                        <a:pt x="140" y="378"/>
                        <a:pt x="143" y="386"/>
                      </a:cubicBezTo>
                      <a:cubicBezTo>
                        <a:pt x="144" y="395"/>
                        <a:pt x="150" y="403"/>
                        <a:pt x="149" y="413"/>
                      </a:cubicBezTo>
                      <a:cubicBezTo>
                        <a:pt x="148" y="423"/>
                        <a:pt x="136" y="441"/>
                        <a:pt x="138" y="444"/>
                      </a:cubicBezTo>
                      <a:cubicBezTo>
                        <a:pt x="140" y="447"/>
                        <a:pt x="154" y="430"/>
                        <a:pt x="162" y="434"/>
                      </a:cubicBezTo>
                      <a:cubicBezTo>
                        <a:pt x="170" y="438"/>
                        <a:pt x="184" y="463"/>
                        <a:pt x="183" y="467"/>
                      </a:cubicBezTo>
                      <a:cubicBezTo>
                        <a:pt x="182" y="471"/>
                        <a:pt x="165" y="444"/>
                        <a:pt x="156" y="459"/>
                      </a:cubicBezTo>
                      <a:cubicBezTo>
                        <a:pt x="147" y="474"/>
                        <a:pt x="176" y="475"/>
                        <a:pt x="177" y="486"/>
                      </a:cubicBezTo>
                      <a:cubicBezTo>
                        <a:pt x="176" y="498"/>
                        <a:pt x="153" y="511"/>
                        <a:pt x="153" y="533"/>
                      </a:cubicBezTo>
                      <a:cubicBezTo>
                        <a:pt x="153" y="555"/>
                        <a:pt x="169" y="601"/>
                        <a:pt x="176" y="620"/>
                      </a:cubicBezTo>
                      <a:cubicBezTo>
                        <a:pt x="183" y="639"/>
                        <a:pt x="186" y="643"/>
                        <a:pt x="197" y="650"/>
                      </a:cubicBezTo>
                      <a:cubicBezTo>
                        <a:pt x="208" y="657"/>
                        <a:pt x="230" y="668"/>
                        <a:pt x="239" y="663"/>
                      </a:cubicBezTo>
                      <a:cubicBezTo>
                        <a:pt x="248" y="658"/>
                        <a:pt x="245" y="634"/>
                        <a:pt x="251" y="618"/>
                      </a:cubicBezTo>
                      <a:cubicBezTo>
                        <a:pt x="257" y="602"/>
                        <a:pt x="263" y="585"/>
                        <a:pt x="276" y="569"/>
                      </a:cubicBezTo>
                      <a:cubicBezTo>
                        <a:pt x="289" y="553"/>
                        <a:pt x="309" y="540"/>
                        <a:pt x="329" y="524"/>
                      </a:cubicBezTo>
                      <a:cubicBezTo>
                        <a:pt x="349" y="508"/>
                        <a:pt x="391" y="480"/>
                        <a:pt x="396" y="471"/>
                      </a:cubicBezTo>
                      <a:cubicBezTo>
                        <a:pt x="401" y="462"/>
                        <a:pt x="361" y="470"/>
                        <a:pt x="356" y="468"/>
                      </a:cubicBezTo>
                      <a:cubicBezTo>
                        <a:pt x="351" y="466"/>
                        <a:pt x="366" y="464"/>
                        <a:pt x="368" y="459"/>
                      </a:cubicBezTo>
                      <a:cubicBezTo>
                        <a:pt x="370" y="454"/>
                        <a:pt x="365" y="439"/>
                        <a:pt x="371" y="438"/>
                      </a:cubicBezTo>
                      <a:cubicBezTo>
                        <a:pt x="377" y="437"/>
                        <a:pt x="401" y="460"/>
                        <a:pt x="404" y="455"/>
                      </a:cubicBezTo>
                      <a:cubicBezTo>
                        <a:pt x="407" y="450"/>
                        <a:pt x="389" y="424"/>
                        <a:pt x="390" y="410"/>
                      </a:cubicBezTo>
                      <a:cubicBezTo>
                        <a:pt x="391" y="396"/>
                        <a:pt x="403" y="381"/>
                        <a:pt x="410" y="369"/>
                      </a:cubicBezTo>
                      <a:cubicBezTo>
                        <a:pt x="417" y="357"/>
                        <a:pt x="434" y="351"/>
                        <a:pt x="434" y="341"/>
                      </a:cubicBezTo>
                      <a:cubicBezTo>
                        <a:pt x="434" y="331"/>
                        <a:pt x="420" y="313"/>
                        <a:pt x="413" y="309"/>
                      </a:cubicBezTo>
                      <a:cubicBezTo>
                        <a:pt x="406" y="305"/>
                        <a:pt x="393" y="322"/>
                        <a:pt x="389" y="317"/>
                      </a:cubicBezTo>
                      <a:cubicBezTo>
                        <a:pt x="385" y="312"/>
                        <a:pt x="391" y="289"/>
                        <a:pt x="389" y="281"/>
                      </a:cubicBezTo>
                      <a:cubicBezTo>
                        <a:pt x="387" y="273"/>
                        <a:pt x="378" y="272"/>
                        <a:pt x="375" y="27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3" name="Freeform 151"/>
                <p:cNvSpPr>
                  <a:spLocks/>
                </p:cNvSpPr>
                <p:nvPr/>
              </p:nvSpPr>
              <p:spPr bwMode="gray">
                <a:xfrm>
                  <a:off x="3947" y="1197"/>
                  <a:ext cx="116" cy="124"/>
                </a:xfrm>
                <a:custGeom>
                  <a:avLst/>
                  <a:gdLst>
                    <a:gd name="T0" fmla="*/ 15 w 116"/>
                    <a:gd name="T1" fmla="*/ 9 h 124"/>
                    <a:gd name="T2" fmla="*/ 19 w 116"/>
                    <a:gd name="T3" fmla="*/ 37 h 124"/>
                    <a:gd name="T4" fmla="*/ 7 w 116"/>
                    <a:gd name="T5" fmla="*/ 66 h 124"/>
                    <a:gd name="T6" fmla="*/ 9 w 116"/>
                    <a:gd name="T7" fmla="*/ 97 h 124"/>
                    <a:gd name="T8" fmla="*/ 34 w 116"/>
                    <a:gd name="T9" fmla="*/ 120 h 124"/>
                    <a:gd name="T10" fmla="*/ 66 w 116"/>
                    <a:gd name="T11" fmla="*/ 72 h 124"/>
                    <a:gd name="T12" fmla="*/ 112 w 116"/>
                    <a:gd name="T13" fmla="*/ 37 h 124"/>
                    <a:gd name="T14" fmla="*/ 88 w 116"/>
                    <a:gd name="T15" fmla="*/ 13 h 124"/>
                    <a:gd name="T16" fmla="*/ 70 w 116"/>
                    <a:gd name="T17" fmla="*/ 18 h 124"/>
                    <a:gd name="T18" fmla="*/ 48 w 116"/>
                    <a:gd name="T19" fmla="*/ 1 h 124"/>
                    <a:gd name="T20" fmla="*/ 15 w 116"/>
                    <a:gd name="T21" fmla="*/ 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4">
                      <a:moveTo>
                        <a:pt x="15" y="9"/>
                      </a:moveTo>
                      <a:cubicBezTo>
                        <a:pt x="10" y="18"/>
                        <a:pt x="24" y="29"/>
                        <a:pt x="19" y="37"/>
                      </a:cubicBezTo>
                      <a:cubicBezTo>
                        <a:pt x="13" y="27"/>
                        <a:pt x="13" y="58"/>
                        <a:pt x="7" y="66"/>
                      </a:cubicBezTo>
                      <a:cubicBezTo>
                        <a:pt x="4" y="84"/>
                        <a:pt x="0" y="91"/>
                        <a:pt x="9" y="97"/>
                      </a:cubicBezTo>
                      <a:cubicBezTo>
                        <a:pt x="16" y="103"/>
                        <a:pt x="25" y="124"/>
                        <a:pt x="34" y="120"/>
                      </a:cubicBezTo>
                      <a:cubicBezTo>
                        <a:pt x="43" y="116"/>
                        <a:pt x="53" y="86"/>
                        <a:pt x="66" y="72"/>
                      </a:cubicBezTo>
                      <a:cubicBezTo>
                        <a:pt x="69" y="62"/>
                        <a:pt x="112" y="37"/>
                        <a:pt x="112" y="37"/>
                      </a:cubicBezTo>
                      <a:cubicBezTo>
                        <a:pt x="116" y="29"/>
                        <a:pt x="95" y="16"/>
                        <a:pt x="88" y="13"/>
                      </a:cubicBezTo>
                      <a:cubicBezTo>
                        <a:pt x="81" y="10"/>
                        <a:pt x="77" y="20"/>
                        <a:pt x="70" y="18"/>
                      </a:cubicBezTo>
                      <a:cubicBezTo>
                        <a:pt x="63" y="16"/>
                        <a:pt x="57" y="2"/>
                        <a:pt x="48" y="1"/>
                      </a:cubicBezTo>
                      <a:cubicBezTo>
                        <a:pt x="39" y="8"/>
                        <a:pt x="20" y="0"/>
                        <a:pt x="15" y="9"/>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4" name="Freeform 152"/>
                <p:cNvSpPr>
                  <a:spLocks/>
                </p:cNvSpPr>
                <p:nvPr/>
              </p:nvSpPr>
              <p:spPr bwMode="gray">
                <a:xfrm>
                  <a:off x="4195" y="1078"/>
                  <a:ext cx="86" cy="103"/>
                </a:xfrm>
                <a:custGeom>
                  <a:avLst/>
                  <a:gdLst>
                    <a:gd name="T0" fmla="*/ 52 w 86"/>
                    <a:gd name="T1" fmla="*/ 35 h 103"/>
                    <a:gd name="T2" fmla="*/ 19 w 86"/>
                    <a:gd name="T3" fmla="*/ 6 h 103"/>
                    <a:gd name="T4" fmla="*/ 12 w 86"/>
                    <a:gd name="T5" fmla="*/ 38 h 103"/>
                    <a:gd name="T6" fmla="*/ 34 w 86"/>
                    <a:gd name="T7" fmla="*/ 51 h 103"/>
                    <a:gd name="T8" fmla="*/ 48 w 86"/>
                    <a:gd name="T9" fmla="*/ 72 h 103"/>
                    <a:gd name="T10" fmla="*/ 70 w 86"/>
                    <a:gd name="T11" fmla="*/ 91 h 103"/>
                    <a:gd name="T12" fmla="*/ 68 w 86"/>
                    <a:gd name="T13" fmla="*/ 51 h 103"/>
                    <a:gd name="T14" fmla="*/ 83 w 86"/>
                    <a:gd name="T15" fmla="*/ 21 h 103"/>
                    <a:gd name="T16" fmla="*/ 50 w 86"/>
                    <a:gd name="T17" fmla="*/ 0 h 103"/>
                    <a:gd name="T18" fmla="*/ 52 w 86"/>
                    <a:gd name="T19" fmla="*/ 3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3">
                      <a:moveTo>
                        <a:pt x="52" y="35"/>
                      </a:moveTo>
                      <a:cubicBezTo>
                        <a:pt x="34" y="49"/>
                        <a:pt x="35" y="20"/>
                        <a:pt x="19" y="6"/>
                      </a:cubicBezTo>
                      <a:cubicBezTo>
                        <a:pt x="0" y="10"/>
                        <a:pt x="17" y="0"/>
                        <a:pt x="12" y="38"/>
                      </a:cubicBezTo>
                      <a:cubicBezTo>
                        <a:pt x="13" y="48"/>
                        <a:pt x="28" y="45"/>
                        <a:pt x="34" y="51"/>
                      </a:cubicBezTo>
                      <a:cubicBezTo>
                        <a:pt x="40" y="57"/>
                        <a:pt x="42" y="65"/>
                        <a:pt x="48" y="72"/>
                      </a:cubicBezTo>
                      <a:cubicBezTo>
                        <a:pt x="57" y="96"/>
                        <a:pt x="56" y="103"/>
                        <a:pt x="70" y="91"/>
                      </a:cubicBezTo>
                      <a:cubicBezTo>
                        <a:pt x="75" y="72"/>
                        <a:pt x="62" y="68"/>
                        <a:pt x="68" y="51"/>
                      </a:cubicBezTo>
                      <a:cubicBezTo>
                        <a:pt x="67" y="42"/>
                        <a:pt x="86" y="29"/>
                        <a:pt x="83" y="21"/>
                      </a:cubicBezTo>
                      <a:cubicBezTo>
                        <a:pt x="80" y="9"/>
                        <a:pt x="50" y="0"/>
                        <a:pt x="50" y="0"/>
                      </a:cubicBezTo>
                      <a:cubicBezTo>
                        <a:pt x="43" y="7"/>
                        <a:pt x="48" y="13"/>
                        <a:pt x="52" y="35"/>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5" name="Freeform 153"/>
                <p:cNvSpPr>
                  <a:spLocks/>
                </p:cNvSpPr>
                <p:nvPr/>
              </p:nvSpPr>
              <p:spPr bwMode="gray">
                <a:xfrm>
                  <a:off x="4243" y="912"/>
                  <a:ext cx="86" cy="117"/>
                </a:xfrm>
                <a:custGeom>
                  <a:avLst/>
                  <a:gdLst>
                    <a:gd name="T0" fmla="*/ 40 w 86"/>
                    <a:gd name="T1" fmla="*/ 25 h 117"/>
                    <a:gd name="T2" fmla="*/ 23 w 86"/>
                    <a:gd name="T3" fmla="*/ 7 h 117"/>
                    <a:gd name="T4" fmla="*/ 1 w 86"/>
                    <a:gd name="T5" fmla="*/ 10 h 117"/>
                    <a:gd name="T6" fmla="*/ 19 w 86"/>
                    <a:gd name="T7" fmla="*/ 39 h 117"/>
                    <a:gd name="T8" fmla="*/ 41 w 86"/>
                    <a:gd name="T9" fmla="*/ 70 h 117"/>
                    <a:gd name="T10" fmla="*/ 62 w 86"/>
                    <a:gd name="T11" fmla="*/ 79 h 117"/>
                    <a:gd name="T12" fmla="*/ 83 w 86"/>
                    <a:gd name="T13" fmla="*/ 108 h 117"/>
                    <a:gd name="T14" fmla="*/ 82 w 86"/>
                    <a:gd name="T15" fmla="*/ 69 h 117"/>
                    <a:gd name="T16" fmla="*/ 83 w 86"/>
                    <a:gd name="T17" fmla="*/ 27 h 117"/>
                    <a:gd name="T18" fmla="*/ 65 w 86"/>
                    <a:gd name="T19" fmla="*/ 45 h 117"/>
                    <a:gd name="T20" fmla="*/ 62 w 86"/>
                    <a:gd name="T21" fmla="*/ 19 h 117"/>
                    <a:gd name="T22" fmla="*/ 47 w 86"/>
                    <a:gd name="T23" fmla="*/ 13 h 117"/>
                    <a:gd name="T24" fmla="*/ 40 w 86"/>
                    <a:gd name="T25" fmla="*/ 2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17">
                      <a:moveTo>
                        <a:pt x="40" y="25"/>
                      </a:moveTo>
                      <a:cubicBezTo>
                        <a:pt x="37" y="30"/>
                        <a:pt x="26" y="0"/>
                        <a:pt x="23" y="7"/>
                      </a:cubicBezTo>
                      <a:cubicBezTo>
                        <a:pt x="17" y="5"/>
                        <a:pt x="2" y="5"/>
                        <a:pt x="1" y="10"/>
                      </a:cubicBezTo>
                      <a:cubicBezTo>
                        <a:pt x="0" y="15"/>
                        <a:pt x="12" y="29"/>
                        <a:pt x="19" y="39"/>
                      </a:cubicBezTo>
                      <a:cubicBezTo>
                        <a:pt x="25" y="47"/>
                        <a:pt x="34" y="63"/>
                        <a:pt x="41" y="70"/>
                      </a:cubicBezTo>
                      <a:cubicBezTo>
                        <a:pt x="48" y="77"/>
                        <a:pt x="55" y="73"/>
                        <a:pt x="62" y="79"/>
                      </a:cubicBezTo>
                      <a:cubicBezTo>
                        <a:pt x="71" y="79"/>
                        <a:pt x="79" y="117"/>
                        <a:pt x="83" y="108"/>
                      </a:cubicBezTo>
                      <a:cubicBezTo>
                        <a:pt x="86" y="106"/>
                        <a:pt x="82" y="82"/>
                        <a:pt x="82" y="69"/>
                      </a:cubicBezTo>
                      <a:cubicBezTo>
                        <a:pt x="82" y="56"/>
                        <a:pt x="86" y="31"/>
                        <a:pt x="83" y="27"/>
                      </a:cubicBezTo>
                      <a:cubicBezTo>
                        <a:pt x="80" y="19"/>
                        <a:pt x="74" y="47"/>
                        <a:pt x="65" y="45"/>
                      </a:cubicBezTo>
                      <a:cubicBezTo>
                        <a:pt x="62" y="44"/>
                        <a:pt x="65" y="24"/>
                        <a:pt x="62" y="19"/>
                      </a:cubicBezTo>
                      <a:cubicBezTo>
                        <a:pt x="59" y="14"/>
                        <a:pt x="51" y="12"/>
                        <a:pt x="47" y="13"/>
                      </a:cubicBezTo>
                      <a:cubicBezTo>
                        <a:pt x="43" y="14"/>
                        <a:pt x="43" y="20"/>
                        <a:pt x="40" y="25"/>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6" name="Freeform 154"/>
                <p:cNvSpPr>
                  <a:spLocks/>
                </p:cNvSpPr>
                <p:nvPr/>
              </p:nvSpPr>
              <p:spPr bwMode="gray">
                <a:xfrm>
                  <a:off x="4074" y="1134"/>
                  <a:ext cx="117" cy="103"/>
                </a:xfrm>
                <a:custGeom>
                  <a:avLst/>
                  <a:gdLst>
                    <a:gd name="T0" fmla="*/ 17 w 117"/>
                    <a:gd name="T1" fmla="*/ 25 h 103"/>
                    <a:gd name="T2" fmla="*/ 7 w 117"/>
                    <a:gd name="T3" fmla="*/ 51 h 103"/>
                    <a:gd name="T4" fmla="*/ 18 w 117"/>
                    <a:gd name="T5" fmla="*/ 80 h 103"/>
                    <a:gd name="T6" fmla="*/ 57 w 117"/>
                    <a:gd name="T7" fmla="*/ 75 h 103"/>
                    <a:gd name="T8" fmla="*/ 23 w 117"/>
                    <a:gd name="T9" fmla="*/ 99 h 103"/>
                    <a:gd name="T10" fmla="*/ 53 w 117"/>
                    <a:gd name="T11" fmla="*/ 100 h 103"/>
                    <a:gd name="T12" fmla="*/ 80 w 117"/>
                    <a:gd name="T13" fmla="*/ 81 h 103"/>
                    <a:gd name="T14" fmla="*/ 107 w 117"/>
                    <a:gd name="T15" fmla="*/ 78 h 103"/>
                    <a:gd name="T16" fmla="*/ 117 w 117"/>
                    <a:gd name="T17" fmla="*/ 51 h 103"/>
                    <a:gd name="T18" fmla="*/ 93 w 117"/>
                    <a:gd name="T19" fmla="*/ 51 h 103"/>
                    <a:gd name="T20" fmla="*/ 83 w 117"/>
                    <a:gd name="T21" fmla="*/ 6 h 103"/>
                    <a:gd name="T22" fmla="*/ 66 w 117"/>
                    <a:gd name="T23" fmla="*/ 16 h 103"/>
                    <a:gd name="T24" fmla="*/ 59 w 117"/>
                    <a:gd name="T25" fmla="*/ 49 h 103"/>
                    <a:gd name="T26" fmla="*/ 44 w 117"/>
                    <a:gd name="T27" fmla="*/ 28 h 103"/>
                    <a:gd name="T28" fmla="*/ 17 w 117"/>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03">
                      <a:moveTo>
                        <a:pt x="17" y="25"/>
                      </a:moveTo>
                      <a:cubicBezTo>
                        <a:pt x="9" y="35"/>
                        <a:pt x="15" y="41"/>
                        <a:pt x="7" y="51"/>
                      </a:cubicBezTo>
                      <a:cubicBezTo>
                        <a:pt x="0" y="75"/>
                        <a:pt x="10" y="74"/>
                        <a:pt x="18" y="80"/>
                      </a:cubicBezTo>
                      <a:cubicBezTo>
                        <a:pt x="24" y="85"/>
                        <a:pt x="42" y="75"/>
                        <a:pt x="57" y="75"/>
                      </a:cubicBezTo>
                      <a:cubicBezTo>
                        <a:pt x="58" y="78"/>
                        <a:pt x="24" y="95"/>
                        <a:pt x="23" y="99"/>
                      </a:cubicBezTo>
                      <a:cubicBezTo>
                        <a:pt x="22" y="103"/>
                        <a:pt x="44" y="103"/>
                        <a:pt x="53" y="100"/>
                      </a:cubicBezTo>
                      <a:cubicBezTo>
                        <a:pt x="62" y="97"/>
                        <a:pt x="71" y="85"/>
                        <a:pt x="80" y="81"/>
                      </a:cubicBezTo>
                      <a:cubicBezTo>
                        <a:pt x="89" y="77"/>
                        <a:pt x="101" y="83"/>
                        <a:pt x="107" y="78"/>
                      </a:cubicBezTo>
                      <a:cubicBezTo>
                        <a:pt x="111" y="75"/>
                        <a:pt x="117" y="51"/>
                        <a:pt x="117" y="51"/>
                      </a:cubicBezTo>
                      <a:cubicBezTo>
                        <a:pt x="116" y="42"/>
                        <a:pt x="99" y="58"/>
                        <a:pt x="93" y="51"/>
                      </a:cubicBezTo>
                      <a:cubicBezTo>
                        <a:pt x="87" y="44"/>
                        <a:pt x="88" y="12"/>
                        <a:pt x="83" y="6"/>
                      </a:cubicBezTo>
                      <a:cubicBezTo>
                        <a:pt x="78" y="0"/>
                        <a:pt x="70" y="9"/>
                        <a:pt x="66" y="16"/>
                      </a:cubicBezTo>
                      <a:cubicBezTo>
                        <a:pt x="62" y="23"/>
                        <a:pt x="63" y="47"/>
                        <a:pt x="59" y="49"/>
                      </a:cubicBezTo>
                      <a:cubicBezTo>
                        <a:pt x="55" y="51"/>
                        <a:pt x="51" y="32"/>
                        <a:pt x="44" y="28"/>
                      </a:cubicBezTo>
                      <a:cubicBezTo>
                        <a:pt x="37" y="24"/>
                        <a:pt x="23" y="26"/>
                        <a:pt x="17" y="25"/>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7" name="Freeform 155"/>
                <p:cNvSpPr>
                  <a:spLocks/>
                </p:cNvSpPr>
                <p:nvPr/>
              </p:nvSpPr>
              <p:spPr bwMode="gray">
                <a:xfrm>
                  <a:off x="4423" y="2366"/>
                  <a:ext cx="144" cy="55"/>
                </a:xfrm>
                <a:custGeom>
                  <a:avLst/>
                  <a:gdLst>
                    <a:gd name="T0" fmla="*/ 4 w 144"/>
                    <a:gd name="T1" fmla="*/ 8 h 55"/>
                    <a:gd name="T2" fmla="*/ 10 w 144"/>
                    <a:gd name="T3" fmla="*/ 25 h 55"/>
                    <a:gd name="T4" fmla="*/ 37 w 144"/>
                    <a:gd name="T5" fmla="*/ 20 h 55"/>
                    <a:gd name="T6" fmla="*/ 86 w 144"/>
                    <a:gd name="T7" fmla="*/ 40 h 55"/>
                    <a:gd name="T8" fmla="*/ 95 w 144"/>
                    <a:gd name="T9" fmla="*/ 55 h 55"/>
                    <a:gd name="T10" fmla="*/ 137 w 144"/>
                    <a:gd name="T11" fmla="*/ 53 h 55"/>
                    <a:gd name="T12" fmla="*/ 137 w 144"/>
                    <a:gd name="T13" fmla="*/ 43 h 55"/>
                    <a:gd name="T14" fmla="*/ 110 w 144"/>
                    <a:gd name="T15" fmla="*/ 25 h 55"/>
                    <a:gd name="T16" fmla="*/ 92 w 144"/>
                    <a:gd name="T17" fmla="*/ 24 h 55"/>
                    <a:gd name="T18" fmla="*/ 56 w 144"/>
                    <a:gd name="T19" fmla="*/ 4 h 55"/>
                    <a:gd name="T20" fmla="*/ 34 w 144"/>
                    <a:gd name="T21" fmla="*/ 2 h 55"/>
                    <a:gd name="T22" fmla="*/ 4 w 144"/>
                    <a:gd name="T23"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5">
                      <a:moveTo>
                        <a:pt x="4" y="8"/>
                      </a:moveTo>
                      <a:cubicBezTo>
                        <a:pt x="0" y="12"/>
                        <a:pt x="5" y="23"/>
                        <a:pt x="10" y="25"/>
                      </a:cubicBezTo>
                      <a:cubicBezTo>
                        <a:pt x="15" y="27"/>
                        <a:pt x="24" y="18"/>
                        <a:pt x="37" y="20"/>
                      </a:cubicBezTo>
                      <a:cubicBezTo>
                        <a:pt x="47" y="23"/>
                        <a:pt x="74" y="35"/>
                        <a:pt x="86" y="40"/>
                      </a:cubicBezTo>
                      <a:cubicBezTo>
                        <a:pt x="96" y="46"/>
                        <a:pt x="87" y="53"/>
                        <a:pt x="95" y="55"/>
                      </a:cubicBezTo>
                      <a:cubicBezTo>
                        <a:pt x="102" y="49"/>
                        <a:pt x="130" y="55"/>
                        <a:pt x="137" y="53"/>
                      </a:cubicBezTo>
                      <a:cubicBezTo>
                        <a:pt x="144" y="51"/>
                        <a:pt x="141" y="48"/>
                        <a:pt x="137" y="43"/>
                      </a:cubicBezTo>
                      <a:cubicBezTo>
                        <a:pt x="133" y="38"/>
                        <a:pt x="117" y="28"/>
                        <a:pt x="110" y="25"/>
                      </a:cubicBezTo>
                      <a:cubicBezTo>
                        <a:pt x="103" y="20"/>
                        <a:pt x="98" y="27"/>
                        <a:pt x="92" y="24"/>
                      </a:cubicBezTo>
                      <a:cubicBezTo>
                        <a:pt x="83" y="20"/>
                        <a:pt x="66" y="8"/>
                        <a:pt x="56" y="4"/>
                      </a:cubicBezTo>
                      <a:cubicBezTo>
                        <a:pt x="46" y="0"/>
                        <a:pt x="43" y="1"/>
                        <a:pt x="34" y="2"/>
                      </a:cubicBezTo>
                      <a:cubicBezTo>
                        <a:pt x="25" y="3"/>
                        <a:pt x="10" y="7"/>
                        <a:pt x="4" y="8"/>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8" name="Freeform 156"/>
                <p:cNvSpPr>
                  <a:spLocks/>
                </p:cNvSpPr>
                <p:nvPr/>
              </p:nvSpPr>
              <p:spPr bwMode="gray">
                <a:xfrm>
                  <a:off x="4559" y="2411"/>
                  <a:ext cx="84" cy="43"/>
                </a:xfrm>
                <a:custGeom>
                  <a:avLst/>
                  <a:gdLst>
                    <a:gd name="T0" fmla="*/ 10 w 84"/>
                    <a:gd name="T1" fmla="*/ 4 h 43"/>
                    <a:gd name="T2" fmla="*/ 28 w 84"/>
                    <a:gd name="T3" fmla="*/ 16 h 43"/>
                    <a:gd name="T4" fmla="*/ 7 w 84"/>
                    <a:gd name="T5" fmla="*/ 16 h 43"/>
                    <a:gd name="T6" fmla="*/ 1 w 84"/>
                    <a:gd name="T7" fmla="*/ 28 h 43"/>
                    <a:gd name="T8" fmla="*/ 16 w 84"/>
                    <a:gd name="T9" fmla="*/ 26 h 43"/>
                    <a:gd name="T10" fmla="*/ 37 w 84"/>
                    <a:gd name="T11" fmla="*/ 40 h 43"/>
                    <a:gd name="T12" fmla="*/ 70 w 84"/>
                    <a:gd name="T13" fmla="*/ 31 h 43"/>
                    <a:gd name="T14" fmla="*/ 81 w 84"/>
                    <a:gd name="T15" fmla="*/ 20 h 43"/>
                    <a:gd name="T16" fmla="*/ 52 w 84"/>
                    <a:gd name="T17" fmla="*/ 8 h 43"/>
                    <a:gd name="T18" fmla="*/ 36 w 84"/>
                    <a:gd name="T19" fmla="*/ 1 h 43"/>
                    <a:gd name="T20" fmla="*/ 10 w 84"/>
                    <a:gd name="T21"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43">
                      <a:moveTo>
                        <a:pt x="10" y="4"/>
                      </a:moveTo>
                      <a:cubicBezTo>
                        <a:pt x="9" y="6"/>
                        <a:pt x="29" y="14"/>
                        <a:pt x="28" y="16"/>
                      </a:cubicBezTo>
                      <a:cubicBezTo>
                        <a:pt x="27" y="18"/>
                        <a:pt x="11" y="14"/>
                        <a:pt x="7" y="16"/>
                      </a:cubicBezTo>
                      <a:cubicBezTo>
                        <a:pt x="3" y="18"/>
                        <a:pt x="0" y="26"/>
                        <a:pt x="1" y="28"/>
                      </a:cubicBezTo>
                      <a:cubicBezTo>
                        <a:pt x="2" y="30"/>
                        <a:pt x="10" y="24"/>
                        <a:pt x="16" y="26"/>
                      </a:cubicBezTo>
                      <a:cubicBezTo>
                        <a:pt x="22" y="28"/>
                        <a:pt x="28" y="39"/>
                        <a:pt x="37" y="40"/>
                      </a:cubicBezTo>
                      <a:cubicBezTo>
                        <a:pt x="47" y="43"/>
                        <a:pt x="61" y="35"/>
                        <a:pt x="70" y="31"/>
                      </a:cubicBezTo>
                      <a:cubicBezTo>
                        <a:pt x="77" y="28"/>
                        <a:pt x="84" y="24"/>
                        <a:pt x="81" y="20"/>
                      </a:cubicBezTo>
                      <a:cubicBezTo>
                        <a:pt x="78" y="16"/>
                        <a:pt x="59" y="11"/>
                        <a:pt x="52" y="8"/>
                      </a:cubicBezTo>
                      <a:cubicBezTo>
                        <a:pt x="45" y="5"/>
                        <a:pt x="43" y="2"/>
                        <a:pt x="36" y="1"/>
                      </a:cubicBezTo>
                      <a:cubicBezTo>
                        <a:pt x="29" y="0"/>
                        <a:pt x="15" y="3"/>
                        <a:pt x="10" y="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grpSp>
        <p:grpSp>
          <p:nvGrpSpPr>
            <p:cNvPr id="39069" name="Group 157"/>
            <p:cNvGrpSpPr>
              <a:grpSpLocks/>
            </p:cNvGrpSpPr>
            <p:nvPr/>
          </p:nvGrpSpPr>
          <p:grpSpPr bwMode="auto">
            <a:xfrm>
              <a:off x="106" y="1979"/>
              <a:ext cx="5654" cy="1667"/>
              <a:chOff x="106" y="1797"/>
              <a:chExt cx="5654" cy="1667"/>
            </a:xfrm>
          </p:grpSpPr>
          <p:pic>
            <p:nvPicPr>
              <p:cNvPr id="39070" name="Picture 158" descr="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6" y="1797"/>
                <a:ext cx="5654" cy="1667"/>
              </a:xfrm>
              <a:prstGeom prst="rect">
                <a:avLst/>
              </a:prstGeom>
              <a:noFill/>
              <a:extLst>
                <a:ext uri="{909E8E84-426E-40DD-AFC4-6F175D3DCCD1}">
                  <a14:hiddenFill xmlns:a14="http://schemas.microsoft.com/office/drawing/2010/main">
                    <a:solidFill>
                      <a:srgbClr val="FFFFFF"/>
                    </a:solidFill>
                  </a14:hiddenFill>
                </a:ext>
              </a:extLst>
            </p:spPr>
          </p:pic>
          <p:pic>
            <p:nvPicPr>
              <p:cNvPr id="39071" name="Picture 159" descr="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336" y="2205"/>
                <a:ext cx="2943" cy="54"/>
              </a:xfrm>
              <a:prstGeom prst="rect">
                <a:avLst/>
              </a:prstGeom>
              <a:noFill/>
              <a:extLst>
                <a:ext uri="{909E8E84-426E-40DD-AFC4-6F175D3DCCD1}">
                  <a14:hiddenFill xmlns:a14="http://schemas.microsoft.com/office/drawing/2010/main">
                    <a:solidFill>
                      <a:srgbClr val="FFFFFF"/>
                    </a:solidFill>
                  </a14:hiddenFill>
                </a:ext>
              </a:extLst>
            </p:spPr>
          </p:pic>
          <p:pic>
            <p:nvPicPr>
              <p:cNvPr id="39072" name="Picture 160" descr="11"/>
              <p:cNvPicPr>
                <a:picLocks noChangeAspect="1" noChangeArrowheads="1"/>
              </p:cNvPicPr>
              <p:nvPr/>
            </p:nvPicPr>
            <p:blipFill>
              <a:blip r:embed="rId6">
                <a:extLst>
                  <a:ext uri="{28A0092B-C50C-407E-A947-70E740481C1C}">
                    <a14:useLocalDpi xmlns:a14="http://schemas.microsoft.com/office/drawing/2010/main" val="0"/>
                  </a:ext>
                </a:extLst>
              </a:blip>
              <a:srcRect r="28339" b="16667"/>
              <a:stretch>
                <a:fillRect/>
              </a:stretch>
            </p:blipFill>
            <p:spPr bwMode="gray">
              <a:xfrm>
                <a:off x="3651" y="2659"/>
                <a:ext cx="2109" cy="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073" name="Group 161"/>
            <p:cNvGrpSpPr>
              <a:grpSpLocks/>
            </p:cNvGrpSpPr>
            <p:nvPr/>
          </p:nvGrpSpPr>
          <p:grpSpPr bwMode="auto">
            <a:xfrm>
              <a:off x="96" y="1163"/>
              <a:ext cx="3627" cy="320"/>
              <a:chOff x="95" y="650"/>
              <a:chExt cx="3627" cy="411"/>
            </a:xfrm>
          </p:grpSpPr>
          <p:sp>
            <p:nvSpPr>
              <p:cNvPr id="39074" name="Rectangle 162"/>
              <p:cNvSpPr>
                <a:spLocks noChangeArrowheads="1"/>
              </p:cNvSpPr>
              <p:nvPr/>
            </p:nvSpPr>
            <p:spPr bwMode="gray">
              <a:xfrm>
                <a:off x="95" y="836"/>
                <a:ext cx="3627" cy="13"/>
              </a:xfrm>
              <a:prstGeom prst="rect">
                <a:avLst/>
              </a:prstGeom>
              <a:gradFill rotWithShape="1">
                <a:gsLst>
                  <a:gs pos="0">
                    <a:schemeClr val="accent1">
                      <a:alpha val="39999"/>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75" name="Rectangle 163"/>
              <p:cNvSpPr>
                <a:spLocks noChangeArrowheads="1"/>
              </p:cNvSpPr>
              <p:nvPr/>
            </p:nvSpPr>
            <p:spPr bwMode="gray">
              <a:xfrm>
                <a:off x="95" y="877"/>
                <a:ext cx="1915" cy="13"/>
              </a:xfrm>
              <a:prstGeom prst="rect">
                <a:avLst/>
              </a:prstGeom>
              <a:gradFill rotWithShape="1">
                <a:gsLst>
                  <a:gs pos="0">
                    <a:schemeClr val="accent1">
                      <a:alpha val="7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76" name="Rectangle 164"/>
              <p:cNvSpPr>
                <a:spLocks noChangeArrowheads="1"/>
              </p:cNvSpPr>
              <p:nvPr/>
            </p:nvSpPr>
            <p:spPr bwMode="gray">
              <a:xfrm>
                <a:off x="95" y="952"/>
                <a:ext cx="2267" cy="13"/>
              </a:xfrm>
              <a:prstGeom prst="rect">
                <a:avLst/>
              </a:prstGeom>
              <a:gradFill rotWithShape="1">
                <a:gsLst>
                  <a:gs pos="0">
                    <a:schemeClr val="accent1">
                      <a:alpha val="3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77" name="Rectangle 165"/>
              <p:cNvSpPr>
                <a:spLocks noChangeArrowheads="1"/>
              </p:cNvSpPr>
              <p:nvPr/>
            </p:nvSpPr>
            <p:spPr bwMode="gray">
              <a:xfrm>
                <a:off x="95" y="650"/>
                <a:ext cx="1134" cy="13"/>
              </a:xfrm>
              <a:prstGeom prst="rect">
                <a:avLst/>
              </a:prstGeom>
              <a:gradFill rotWithShape="1">
                <a:gsLst>
                  <a:gs pos="0">
                    <a:schemeClr val="accent1">
                      <a:alpha val="2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78" name="Rectangle 166"/>
              <p:cNvSpPr>
                <a:spLocks noChangeArrowheads="1"/>
              </p:cNvSpPr>
              <p:nvPr/>
            </p:nvSpPr>
            <p:spPr bwMode="gray">
              <a:xfrm>
                <a:off x="95" y="1013"/>
                <a:ext cx="1587" cy="13"/>
              </a:xfrm>
              <a:prstGeom prst="rect">
                <a:avLst/>
              </a:prstGeom>
              <a:gradFill rotWithShape="1">
                <a:gsLst>
                  <a:gs pos="0">
                    <a:schemeClr val="accent1">
                      <a:alpha val="5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79" name="Rectangle 167"/>
              <p:cNvSpPr>
                <a:spLocks noChangeArrowheads="1"/>
              </p:cNvSpPr>
              <p:nvPr/>
            </p:nvSpPr>
            <p:spPr bwMode="gray">
              <a:xfrm>
                <a:off x="95" y="699"/>
                <a:ext cx="2720" cy="13"/>
              </a:xfrm>
              <a:prstGeom prst="rect">
                <a:avLst/>
              </a:prstGeom>
              <a:gradFill rotWithShape="1">
                <a:gsLst>
                  <a:gs pos="0">
                    <a:schemeClr val="accent1">
                      <a:alpha val="5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80" name="Rectangle 168"/>
              <p:cNvSpPr>
                <a:spLocks noChangeArrowheads="1"/>
              </p:cNvSpPr>
              <p:nvPr/>
            </p:nvSpPr>
            <p:spPr bwMode="gray">
              <a:xfrm>
                <a:off x="95" y="1048"/>
                <a:ext cx="680" cy="13"/>
              </a:xfrm>
              <a:prstGeom prst="rect">
                <a:avLst/>
              </a:prstGeom>
              <a:gradFill rotWithShape="1">
                <a:gsLst>
                  <a:gs pos="0">
                    <a:schemeClr val="accent1">
                      <a:alpha val="2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grpSp>
        <p:pic>
          <p:nvPicPr>
            <p:cNvPr id="39081" name="Picture 169" descr="16"/>
            <p:cNvPicPr>
              <a:picLocks noChangeAspect="1" noChangeArrowheads="1"/>
            </p:cNvPicPr>
            <p:nvPr/>
          </p:nvPicPr>
          <p:blipFill>
            <a:blip r:embed="rId7">
              <a:extLst>
                <a:ext uri="{28A0092B-C50C-407E-A947-70E740481C1C}">
                  <a14:useLocalDpi xmlns:a14="http://schemas.microsoft.com/office/drawing/2010/main" val="0"/>
                </a:ext>
              </a:extLst>
            </a:blip>
            <a:srcRect l="12523"/>
            <a:stretch>
              <a:fillRect/>
            </a:stretch>
          </p:blipFill>
          <p:spPr bwMode="gray">
            <a:xfrm>
              <a:off x="113" y="2105"/>
              <a:ext cx="5647" cy="1262"/>
            </a:xfrm>
            <a:prstGeom prst="rect">
              <a:avLst/>
            </a:prstGeom>
            <a:noFill/>
            <a:extLst>
              <a:ext uri="{909E8E84-426E-40DD-AFC4-6F175D3DCCD1}">
                <a14:hiddenFill xmlns:a14="http://schemas.microsoft.com/office/drawing/2010/main">
                  <a:solidFill>
                    <a:srgbClr val="FFFFFF"/>
                  </a:solidFill>
                </a14:hiddenFill>
              </a:ext>
            </a:extLst>
          </p:spPr>
        </p:pic>
        <p:pic>
          <p:nvPicPr>
            <p:cNvPr id="39082" name="Picture 170" descr="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0" y="1220"/>
              <a:ext cx="2920" cy="1918"/>
            </a:xfrm>
            <a:prstGeom prst="rect">
              <a:avLst/>
            </a:prstGeom>
            <a:noFill/>
            <a:extLst>
              <a:ext uri="{909E8E84-426E-40DD-AFC4-6F175D3DCCD1}">
                <a14:hiddenFill xmlns:a14="http://schemas.microsoft.com/office/drawing/2010/main">
                  <a:solidFill>
                    <a:srgbClr val="FFFFFF"/>
                  </a:solidFill>
                </a14:hiddenFill>
              </a:ext>
            </a:extLst>
          </p:spPr>
        </p:pic>
      </p:grpSp>
      <p:sp>
        <p:nvSpPr>
          <p:cNvPr id="38999" name="Rectangle 87"/>
          <p:cNvSpPr>
            <a:spLocks noGrp="1" noChangeArrowheads="1"/>
          </p:cNvSpPr>
          <p:nvPr>
            <p:ph type="subTitle" idx="1"/>
          </p:nvPr>
        </p:nvSpPr>
        <p:spPr>
          <a:xfrm>
            <a:off x="4495800" y="2514600"/>
            <a:ext cx="4343400" cy="457200"/>
          </a:xfrm>
          <a:extLst>
            <a:ext uri="{91240B29-F687-4F45-9708-019B960494DF}">
              <a14:hiddenLine xmlns:a14="http://schemas.microsoft.com/office/drawing/2010/main" w="9525" algn="ctr">
                <a:solidFill>
                  <a:schemeClr val="tx1"/>
                </a:solidFill>
                <a:miter lim="800000"/>
                <a:headEnd/>
                <a:tailEnd/>
              </a14:hiddenLine>
            </a:ext>
          </a:extLst>
        </p:spPr>
        <p:txBody>
          <a:bodyPr/>
          <a:lstStyle>
            <a:lvl1pPr marL="0" indent="0" algn="r" eaLnBrk="1" hangingPunct="1">
              <a:buFontTx/>
              <a:buNone/>
              <a:defRPr sz="1650" i="1" smtClean="0"/>
            </a:lvl1pPr>
          </a:lstStyle>
          <a:p>
            <a:pPr lvl="0"/>
            <a:r>
              <a:rPr lang="en-US" altLang="vi-VN" noProof="0"/>
              <a:t>Click to edit Master subtitle style</a:t>
            </a:r>
          </a:p>
        </p:txBody>
      </p:sp>
    </p:spTree>
    <p:extLst>
      <p:ext uri="{BB962C8B-B14F-4D97-AF65-F5344CB8AC3E}">
        <p14:creationId xmlns:p14="http://schemas.microsoft.com/office/powerpoint/2010/main" val="2393483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FB6FCCC-6D64-437A-A0A2-DC656840C838}"/>
              </a:ext>
            </a:extLst>
          </p:cNvPr>
          <p:cNvSpPr>
            <a:spLocks noGrp="1"/>
          </p:cNvSpPr>
          <p:nvPr>
            <p:ph type="dt" sz="half" idx="10"/>
          </p:nvPr>
        </p:nvSpPr>
        <p:spPr/>
        <p:txBody>
          <a:bodyPr/>
          <a:lstStyle>
            <a:lvl1pPr>
              <a:defRPr/>
            </a:lvl1pPr>
          </a:lstStyle>
          <a:p>
            <a:pPr>
              <a:defRPr/>
            </a:pPr>
            <a:fld id="{6206CC54-7606-480D-9E21-6C3D0F5B72AE}" type="datetimeFigureOut">
              <a:rPr lang="en-US"/>
              <a:pPr>
                <a:defRPr/>
              </a:pPr>
              <a:t>1/5/2018</a:t>
            </a:fld>
            <a:endParaRPr lang="en-US"/>
          </a:p>
        </p:txBody>
      </p:sp>
      <p:sp>
        <p:nvSpPr>
          <p:cNvPr id="5" name="Footer Placeholder 4">
            <a:extLst>
              <a:ext uri="{FF2B5EF4-FFF2-40B4-BE49-F238E27FC236}">
                <a16:creationId xmlns:a16="http://schemas.microsoft.com/office/drawing/2014/main" id="{9F81C4F4-AED6-429E-9D37-86C3F2F0C4C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7269717-9512-4A12-9E9A-3C7D4359E3A4}"/>
              </a:ext>
            </a:extLst>
          </p:cNvPr>
          <p:cNvSpPr>
            <a:spLocks noGrp="1"/>
          </p:cNvSpPr>
          <p:nvPr>
            <p:ph type="sldNum" sz="quarter" idx="12"/>
          </p:nvPr>
        </p:nvSpPr>
        <p:spPr/>
        <p:txBody>
          <a:bodyPr/>
          <a:lstStyle>
            <a:lvl1pPr>
              <a:defRPr/>
            </a:lvl1pPr>
          </a:lstStyle>
          <a:p>
            <a:pPr>
              <a:defRPr/>
            </a:pPr>
            <a:fld id="{6F5BA09D-A516-40B1-AB70-E1B7BB01AA32}" type="slidenum">
              <a:rPr lang="en-US" altLang="en-US"/>
              <a:pPr>
                <a:defRPr/>
              </a:pPr>
              <a:t>‹#›</a:t>
            </a:fld>
            <a:endParaRPr lang="en-US" altLang="en-US"/>
          </a:p>
        </p:txBody>
      </p:sp>
    </p:spTree>
    <p:extLst>
      <p:ext uri="{BB962C8B-B14F-4D97-AF65-F5344CB8AC3E}">
        <p14:creationId xmlns:p14="http://schemas.microsoft.com/office/powerpoint/2010/main" val="2336223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8990" name="Rectangle 78"/>
          <p:cNvSpPr>
            <a:spLocks noChangeArrowheads="1"/>
          </p:cNvSpPr>
          <p:nvPr/>
        </p:nvSpPr>
        <p:spPr bwMode="gray">
          <a:xfrm>
            <a:off x="158751" y="2859088"/>
            <a:ext cx="8985250" cy="2817812"/>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pic>
        <p:nvPicPr>
          <p:cNvPr id="38991" name="Picture 79" descr="2"/>
          <p:cNvPicPr>
            <a:picLocks noChangeAspect="1" noChangeArrowheads="1"/>
          </p:cNvPicPr>
          <p:nvPr/>
        </p:nvPicPr>
        <p:blipFill>
          <a:blip r:embed="rId2">
            <a:extLst>
              <a:ext uri="{28A0092B-C50C-407E-A947-70E740481C1C}">
                <a14:useLocalDpi xmlns:a14="http://schemas.microsoft.com/office/drawing/2010/main" val="0"/>
              </a:ext>
            </a:extLst>
          </a:blip>
          <a:srcRect t="10576" b="9697"/>
          <a:stretch>
            <a:fillRect/>
          </a:stretch>
        </p:blipFill>
        <p:spPr bwMode="gray">
          <a:xfrm>
            <a:off x="130176" y="1125538"/>
            <a:ext cx="9013825" cy="4908550"/>
          </a:xfrm>
          <a:prstGeom prst="rect">
            <a:avLst/>
          </a:prstGeom>
          <a:noFill/>
          <a:extLst>
            <a:ext uri="{909E8E84-426E-40DD-AFC4-6F175D3DCCD1}">
              <a14:hiddenFill xmlns:a14="http://schemas.microsoft.com/office/drawing/2010/main">
                <a:solidFill>
                  <a:srgbClr val="FFFFFF"/>
                </a:solidFill>
              </a14:hiddenFill>
            </a:ext>
          </a:extLst>
        </p:spPr>
      </p:pic>
      <p:sp>
        <p:nvSpPr>
          <p:cNvPr id="38992" name="AutoShape 80"/>
          <p:cNvSpPr>
            <a:spLocks noChangeArrowheads="1"/>
          </p:cNvSpPr>
          <p:nvPr/>
        </p:nvSpPr>
        <p:spPr bwMode="gray">
          <a:xfrm rot="10800000">
            <a:off x="146051" y="5362577"/>
            <a:ext cx="644525" cy="644525"/>
          </a:xfrm>
          <a:prstGeom prst="rtTriangle">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8993" name="Freeform 81"/>
          <p:cNvSpPr>
            <a:spLocks/>
          </p:cNvSpPr>
          <p:nvPr/>
        </p:nvSpPr>
        <p:spPr bwMode="gray">
          <a:xfrm>
            <a:off x="152400" y="593725"/>
            <a:ext cx="8991600" cy="5410200"/>
          </a:xfrm>
          <a:custGeom>
            <a:avLst/>
            <a:gdLst>
              <a:gd name="T0" fmla="*/ 5664 w 5664"/>
              <a:gd name="T1" fmla="*/ 0 h 3408"/>
              <a:gd name="T2" fmla="*/ 0 w 5664"/>
              <a:gd name="T3" fmla="*/ 0 h 3408"/>
              <a:gd name="T4" fmla="*/ 0 w 5664"/>
              <a:gd name="T5" fmla="*/ 2967 h 3408"/>
              <a:gd name="T6" fmla="*/ 435 w 5664"/>
              <a:gd name="T7" fmla="*/ 2967 h 3408"/>
              <a:gd name="T8" fmla="*/ 437 w 5664"/>
              <a:gd name="T9" fmla="*/ 3404 h 3408"/>
              <a:gd name="T10" fmla="*/ 5664 w 5664"/>
              <a:gd name="T11" fmla="*/ 3408 h 3408"/>
              <a:gd name="T12" fmla="*/ 5664 w 5664"/>
              <a:gd name="T13" fmla="*/ 0 h 3408"/>
            </a:gdLst>
            <a:ahLst/>
            <a:cxnLst>
              <a:cxn ang="0">
                <a:pos x="T0" y="T1"/>
              </a:cxn>
              <a:cxn ang="0">
                <a:pos x="T2" y="T3"/>
              </a:cxn>
              <a:cxn ang="0">
                <a:pos x="T4" y="T5"/>
              </a:cxn>
              <a:cxn ang="0">
                <a:pos x="T6" y="T7"/>
              </a:cxn>
              <a:cxn ang="0">
                <a:pos x="T8" y="T9"/>
              </a:cxn>
              <a:cxn ang="0">
                <a:pos x="T10" y="T11"/>
              </a:cxn>
              <a:cxn ang="0">
                <a:pos x="T12" y="T13"/>
              </a:cxn>
            </a:cxnLst>
            <a:rect l="0" t="0" r="r" b="b"/>
            <a:pathLst>
              <a:path w="5664" h="3408">
                <a:moveTo>
                  <a:pt x="5664" y="0"/>
                </a:moveTo>
                <a:lnTo>
                  <a:pt x="0" y="0"/>
                </a:lnTo>
                <a:lnTo>
                  <a:pt x="0" y="2967"/>
                </a:lnTo>
                <a:lnTo>
                  <a:pt x="435" y="2967"/>
                </a:lnTo>
                <a:lnTo>
                  <a:pt x="437" y="3404"/>
                </a:lnTo>
                <a:lnTo>
                  <a:pt x="5664" y="3408"/>
                </a:lnTo>
                <a:lnTo>
                  <a:pt x="5664" y="0"/>
                </a:lnTo>
                <a:close/>
              </a:path>
            </a:pathLst>
          </a:custGeom>
          <a:noFill/>
          <a:ln w="12700"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grpSp>
        <p:nvGrpSpPr>
          <p:cNvPr id="38994" name="Group 82"/>
          <p:cNvGrpSpPr>
            <a:grpSpLocks/>
          </p:cNvGrpSpPr>
          <p:nvPr/>
        </p:nvGrpSpPr>
        <p:grpSpPr bwMode="auto">
          <a:xfrm>
            <a:off x="152401" y="593725"/>
            <a:ext cx="5286375" cy="2673350"/>
            <a:chOff x="96" y="192"/>
            <a:chExt cx="3330" cy="1684"/>
          </a:xfrm>
        </p:grpSpPr>
        <p:pic>
          <p:nvPicPr>
            <p:cNvPr id="38995" name="Picture 83" descr="19"/>
            <p:cNvPicPr>
              <a:picLocks noChangeAspect="1" noChangeArrowheads="1"/>
            </p:cNvPicPr>
            <p:nvPr/>
          </p:nvPicPr>
          <p:blipFill>
            <a:blip r:embed="rId3">
              <a:extLst>
                <a:ext uri="{28A0092B-C50C-407E-A947-70E740481C1C}">
                  <a14:useLocalDpi xmlns:a14="http://schemas.microsoft.com/office/drawing/2010/main" val="0"/>
                </a:ext>
              </a:extLst>
            </a:blip>
            <a:srcRect t="23315"/>
            <a:stretch>
              <a:fillRect/>
            </a:stretch>
          </p:blipFill>
          <p:spPr bwMode="gray">
            <a:xfrm>
              <a:off x="96" y="192"/>
              <a:ext cx="3330" cy="1684"/>
            </a:xfrm>
            <a:prstGeom prst="rect">
              <a:avLst/>
            </a:prstGeom>
            <a:noFill/>
            <a:extLst>
              <a:ext uri="{909E8E84-426E-40DD-AFC4-6F175D3DCCD1}">
                <a14:hiddenFill xmlns:a14="http://schemas.microsoft.com/office/drawing/2010/main">
                  <a:solidFill>
                    <a:srgbClr val="FFFFFF"/>
                  </a:solidFill>
                </a14:hiddenFill>
              </a:ext>
            </a:extLst>
          </p:spPr>
        </p:pic>
        <p:pic>
          <p:nvPicPr>
            <p:cNvPr id="38996" name="Picture 84" descr="10"/>
            <p:cNvPicPr>
              <a:picLocks noChangeAspect="1" noChangeArrowheads="1"/>
            </p:cNvPicPr>
            <p:nvPr/>
          </p:nvPicPr>
          <p:blipFill>
            <a:blip r:embed="rId4">
              <a:extLst>
                <a:ext uri="{28A0092B-C50C-407E-A947-70E740481C1C}">
                  <a14:useLocalDpi xmlns:a14="http://schemas.microsoft.com/office/drawing/2010/main" val="0"/>
                </a:ext>
              </a:extLst>
            </a:blip>
            <a:srcRect t="13918" r="46922"/>
            <a:stretch>
              <a:fillRect/>
            </a:stretch>
          </p:blipFill>
          <p:spPr bwMode="gray">
            <a:xfrm>
              <a:off x="96" y="192"/>
              <a:ext cx="3001" cy="1435"/>
            </a:xfrm>
            <a:prstGeom prst="rect">
              <a:avLst/>
            </a:prstGeom>
            <a:noFill/>
            <a:extLst>
              <a:ext uri="{909E8E84-426E-40DD-AFC4-6F175D3DCCD1}">
                <a14:hiddenFill xmlns:a14="http://schemas.microsoft.com/office/drawing/2010/main">
                  <a:solidFill>
                    <a:srgbClr val="FFFFFF"/>
                  </a:solidFill>
                </a14:hiddenFill>
              </a:ext>
            </a:extLst>
          </p:spPr>
        </p:pic>
      </p:grpSp>
      <p:sp>
        <p:nvSpPr>
          <p:cNvPr id="38997" name="Freeform 85"/>
          <p:cNvSpPr>
            <a:spLocks/>
          </p:cNvSpPr>
          <p:nvPr/>
        </p:nvSpPr>
        <p:spPr bwMode="gray">
          <a:xfrm flipH="1">
            <a:off x="4173538" y="2455865"/>
            <a:ext cx="4970462" cy="206375"/>
          </a:xfrm>
          <a:custGeom>
            <a:avLst/>
            <a:gdLst>
              <a:gd name="T0" fmla="*/ 0 w 3258"/>
              <a:gd name="T1" fmla="*/ 0 h 130"/>
              <a:gd name="T2" fmla="*/ 3258 w 3258"/>
              <a:gd name="T3" fmla="*/ 0 h 130"/>
              <a:gd name="T4" fmla="*/ 3067 w 3258"/>
              <a:gd name="T5" fmla="*/ 130 h 130"/>
            </a:gdLst>
            <a:ahLst/>
            <a:cxnLst>
              <a:cxn ang="0">
                <a:pos x="T0" y="T1"/>
              </a:cxn>
              <a:cxn ang="0">
                <a:pos x="T2" y="T3"/>
              </a:cxn>
              <a:cxn ang="0">
                <a:pos x="T4" y="T5"/>
              </a:cxn>
            </a:cxnLst>
            <a:rect l="0" t="0" r="r" b="b"/>
            <a:pathLst>
              <a:path w="3258" h="130">
                <a:moveTo>
                  <a:pt x="0" y="0"/>
                </a:moveTo>
                <a:lnTo>
                  <a:pt x="3258" y="0"/>
                </a:lnTo>
                <a:lnTo>
                  <a:pt x="3067" y="130"/>
                </a:ln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8998" name="Rectangle 86"/>
          <p:cNvSpPr>
            <a:spLocks noGrp="1" noChangeArrowheads="1"/>
          </p:cNvSpPr>
          <p:nvPr>
            <p:ph type="ctrTitle"/>
          </p:nvPr>
        </p:nvSpPr>
        <p:spPr bwMode="auto">
          <a:xfrm>
            <a:off x="3733800" y="990602"/>
            <a:ext cx="5105400" cy="1470025"/>
          </a:xfrm>
          <a:extLst>
            <a:ext uri="{91240B29-F687-4F45-9708-019B960494DF}">
              <a14:hiddenLine xmlns:a14="http://schemas.microsoft.com/office/drawing/2010/main" w="9525" algn="ctr">
                <a:solidFill>
                  <a:schemeClr val="tx1"/>
                </a:solidFill>
                <a:miter lim="800000"/>
                <a:headEnd/>
                <a:tailEnd/>
              </a14:hiddenLine>
            </a:ext>
          </a:extLst>
        </p:spPr>
        <p:txBody>
          <a:bodyPr anchor="b"/>
          <a:lstStyle>
            <a:lvl1pPr algn="r" eaLnBrk="1" hangingPunct="1">
              <a:defRPr sz="3300" smtClean="0">
                <a:solidFill>
                  <a:schemeClr val="tx2"/>
                </a:solidFill>
              </a:defRPr>
            </a:lvl1pPr>
          </a:lstStyle>
          <a:p>
            <a:pPr lvl="0"/>
            <a:r>
              <a:rPr lang="en-US" altLang="vi-VN" noProof="0"/>
              <a:t>Click to edit Master title style</a:t>
            </a:r>
          </a:p>
        </p:txBody>
      </p:sp>
      <p:sp>
        <p:nvSpPr>
          <p:cNvPr id="39000" name="Rectangle 88"/>
          <p:cNvSpPr>
            <a:spLocks noGrp="1" noChangeArrowheads="1"/>
          </p:cNvSpPr>
          <p:nvPr>
            <p:ph type="dt" sz="half" idx="2"/>
          </p:nvPr>
        </p:nvSpPr>
        <p:spPr>
          <a:xfrm>
            <a:off x="4267200" y="6518275"/>
            <a:ext cx="1600200" cy="236538"/>
          </a:xfrm>
        </p:spPr>
        <p:txBody>
          <a:bodyPr/>
          <a:lstStyle>
            <a:lvl1pPr>
              <a:defRPr sz="900"/>
            </a:lvl1pPr>
          </a:lstStyle>
          <a:p>
            <a:fld id="{48511397-8CFA-406F-A6ED-91CB92196EC0}" type="datetimeFigureOut">
              <a:rPr lang="en-US" altLang="vi-VN">
                <a:solidFill>
                  <a:srgbClr val="000000"/>
                </a:solidFill>
              </a:rPr>
              <a:pPr/>
              <a:t>1/5/2018</a:t>
            </a:fld>
            <a:endParaRPr lang="en-US" altLang="vi-VN">
              <a:solidFill>
                <a:srgbClr val="000000"/>
              </a:solidFill>
            </a:endParaRPr>
          </a:p>
        </p:txBody>
      </p:sp>
      <p:sp>
        <p:nvSpPr>
          <p:cNvPr id="39001" name="Rectangle 89"/>
          <p:cNvSpPr>
            <a:spLocks noGrp="1" noChangeArrowheads="1"/>
          </p:cNvSpPr>
          <p:nvPr>
            <p:ph type="ftr" sz="quarter" idx="3"/>
          </p:nvPr>
        </p:nvSpPr>
        <p:spPr>
          <a:xfrm>
            <a:off x="6019800" y="6518275"/>
            <a:ext cx="2895600" cy="236538"/>
          </a:xfrm>
        </p:spPr>
        <p:txBody>
          <a:bodyPr/>
          <a:lstStyle>
            <a:lvl1pPr>
              <a:defRPr sz="900"/>
            </a:lvl1pPr>
          </a:lstStyle>
          <a:p>
            <a:endParaRPr lang="en-US" altLang="vi-VN">
              <a:solidFill>
                <a:srgbClr val="000000"/>
              </a:solidFill>
            </a:endParaRPr>
          </a:p>
        </p:txBody>
      </p:sp>
      <p:sp>
        <p:nvSpPr>
          <p:cNvPr id="39002" name="Rectangle 90"/>
          <p:cNvSpPr>
            <a:spLocks noGrp="1" noChangeArrowheads="1"/>
          </p:cNvSpPr>
          <p:nvPr>
            <p:ph type="sldNum" sz="quarter" idx="4"/>
          </p:nvPr>
        </p:nvSpPr>
        <p:spPr>
          <a:xfrm>
            <a:off x="153988" y="5407025"/>
            <a:ext cx="609600" cy="236538"/>
          </a:xfrm>
        </p:spPr>
        <p:txBody>
          <a:bodyPr/>
          <a:lstStyle>
            <a:lvl1pPr>
              <a:defRPr sz="900"/>
            </a:lvl1pPr>
          </a:lstStyle>
          <a:p>
            <a:fld id="{F204BA43-54ED-4248-BE6E-8E37AE43B427}" type="slidenum">
              <a:rPr lang="en-US" altLang="vi-VN">
                <a:solidFill>
                  <a:srgbClr val="FFFFFF"/>
                </a:solidFill>
              </a:rPr>
              <a:pPr/>
              <a:t>‹#›</a:t>
            </a:fld>
            <a:endParaRPr lang="en-US" altLang="vi-VN">
              <a:solidFill>
                <a:srgbClr val="FFFFFF"/>
              </a:solidFill>
            </a:endParaRPr>
          </a:p>
        </p:txBody>
      </p:sp>
      <p:sp>
        <p:nvSpPr>
          <p:cNvPr id="39003" name="Text Box 91"/>
          <p:cNvSpPr txBox="1">
            <a:spLocks noChangeArrowheads="1"/>
          </p:cNvSpPr>
          <p:nvPr/>
        </p:nvSpPr>
        <p:spPr bwMode="gray">
          <a:xfrm>
            <a:off x="4385483" y="6054726"/>
            <a:ext cx="103265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fontAlgn="base">
              <a:spcBef>
                <a:spcPct val="0"/>
              </a:spcBef>
              <a:spcAft>
                <a:spcPct val="0"/>
              </a:spcAft>
            </a:pPr>
            <a:r>
              <a:rPr lang="en-US" altLang="vi-VN" sz="1650">
                <a:solidFill>
                  <a:srgbClr val="000000"/>
                </a:solidFill>
                <a:latin typeface="Arial Black" panose="020B0A04020102020204" pitchFamily="34" charset="0"/>
              </a:rPr>
              <a:t>L/O/G/O</a:t>
            </a:r>
          </a:p>
        </p:txBody>
      </p:sp>
      <p:grpSp>
        <p:nvGrpSpPr>
          <p:cNvPr id="39004" name="Group 92"/>
          <p:cNvGrpSpPr>
            <a:grpSpLocks/>
          </p:cNvGrpSpPr>
          <p:nvPr/>
        </p:nvGrpSpPr>
        <p:grpSpPr bwMode="auto">
          <a:xfrm>
            <a:off x="0" y="1846264"/>
            <a:ext cx="9144000" cy="4079875"/>
            <a:chOff x="0" y="1163"/>
            <a:chExt cx="5760" cy="2570"/>
          </a:xfrm>
        </p:grpSpPr>
        <p:pic>
          <p:nvPicPr>
            <p:cNvPr id="39005" name="Picture 93" descr="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204" y="2259"/>
              <a:ext cx="4556" cy="1000"/>
            </a:xfrm>
            <a:prstGeom prst="rect">
              <a:avLst/>
            </a:prstGeom>
            <a:noFill/>
            <a:extLst>
              <a:ext uri="{909E8E84-426E-40DD-AFC4-6F175D3DCCD1}">
                <a14:hiddenFill xmlns:a14="http://schemas.microsoft.com/office/drawing/2010/main">
                  <a:solidFill>
                    <a:srgbClr val="FFFFFF"/>
                  </a:solidFill>
                </a14:hiddenFill>
              </a:ext>
            </a:extLst>
          </p:spPr>
        </p:pic>
        <p:grpSp>
          <p:nvGrpSpPr>
            <p:cNvPr id="39006" name="Group 94"/>
            <p:cNvGrpSpPr>
              <a:grpSpLocks/>
            </p:cNvGrpSpPr>
            <p:nvPr/>
          </p:nvGrpSpPr>
          <p:grpSpPr bwMode="auto">
            <a:xfrm>
              <a:off x="2580" y="1858"/>
              <a:ext cx="3098" cy="1875"/>
              <a:chOff x="672" y="912"/>
              <a:chExt cx="4535" cy="2746"/>
            </a:xfrm>
          </p:grpSpPr>
          <p:grpSp>
            <p:nvGrpSpPr>
              <p:cNvPr id="39007" name="Group 95"/>
              <p:cNvGrpSpPr>
                <a:grpSpLocks/>
              </p:cNvGrpSpPr>
              <p:nvPr/>
            </p:nvGrpSpPr>
            <p:grpSpPr bwMode="auto">
              <a:xfrm>
                <a:off x="672" y="999"/>
                <a:ext cx="2645" cy="2460"/>
                <a:chOff x="672" y="999"/>
                <a:chExt cx="2645" cy="2460"/>
              </a:xfrm>
            </p:grpSpPr>
            <p:sp>
              <p:nvSpPr>
                <p:cNvPr id="39008" name="Freeform 96"/>
                <p:cNvSpPr>
                  <a:spLocks/>
                </p:cNvSpPr>
                <p:nvPr/>
              </p:nvSpPr>
              <p:spPr bwMode="gray">
                <a:xfrm>
                  <a:off x="672" y="1012"/>
                  <a:ext cx="2645" cy="2136"/>
                </a:xfrm>
                <a:custGeom>
                  <a:avLst/>
                  <a:gdLst>
                    <a:gd name="T0" fmla="*/ 1494 w 2645"/>
                    <a:gd name="T1" fmla="*/ 104 h 2136"/>
                    <a:gd name="T2" fmla="*/ 1301 w 2645"/>
                    <a:gd name="T3" fmla="*/ 299 h 2136"/>
                    <a:gd name="T4" fmla="*/ 1205 w 2645"/>
                    <a:gd name="T5" fmla="*/ 249 h 2136"/>
                    <a:gd name="T6" fmla="*/ 1211 w 2645"/>
                    <a:gd name="T7" fmla="*/ 389 h 2136"/>
                    <a:gd name="T8" fmla="*/ 1212 w 2645"/>
                    <a:gd name="T9" fmla="*/ 500 h 2136"/>
                    <a:gd name="T10" fmla="*/ 1152 w 2645"/>
                    <a:gd name="T11" fmla="*/ 482 h 2136"/>
                    <a:gd name="T12" fmla="*/ 1176 w 2645"/>
                    <a:gd name="T13" fmla="*/ 266 h 2136"/>
                    <a:gd name="T14" fmla="*/ 1091 w 2645"/>
                    <a:gd name="T15" fmla="*/ 384 h 2136"/>
                    <a:gd name="T16" fmla="*/ 1004 w 2645"/>
                    <a:gd name="T17" fmla="*/ 399 h 2136"/>
                    <a:gd name="T18" fmla="*/ 824 w 2645"/>
                    <a:gd name="T19" fmla="*/ 462 h 2136"/>
                    <a:gd name="T20" fmla="*/ 785 w 2645"/>
                    <a:gd name="T21" fmla="*/ 489 h 2136"/>
                    <a:gd name="T22" fmla="*/ 687 w 2645"/>
                    <a:gd name="T23" fmla="*/ 543 h 2136"/>
                    <a:gd name="T24" fmla="*/ 720 w 2645"/>
                    <a:gd name="T25" fmla="*/ 393 h 2136"/>
                    <a:gd name="T26" fmla="*/ 616 w 2645"/>
                    <a:gd name="T27" fmla="*/ 315 h 2136"/>
                    <a:gd name="T28" fmla="*/ 345 w 2645"/>
                    <a:gd name="T29" fmla="*/ 579 h 2136"/>
                    <a:gd name="T30" fmla="*/ 397 w 2645"/>
                    <a:gd name="T31" fmla="*/ 741 h 2136"/>
                    <a:gd name="T32" fmla="*/ 522 w 2645"/>
                    <a:gd name="T33" fmla="*/ 557 h 2136"/>
                    <a:gd name="T34" fmla="*/ 598 w 2645"/>
                    <a:gd name="T35" fmla="*/ 653 h 2136"/>
                    <a:gd name="T36" fmla="*/ 507 w 2645"/>
                    <a:gd name="T37" fmla="*/ 746 h 2136"/>
                    <a:gd name="T38" fmla="*/ 373 w 2645"/>
                    <a:gd name="T39" fmla="*/ 726 h 2136"/>
                    <a:gd name="T40" fmla="*/ 186 w 2645"/>
                    <a:gd name="T41" fmla="*/ 932 h 2136"/>
                    <a:gd name="T42" fmla="*/ 153 w 2645"/>
                    <a:gd name="T43" fmla="*/ 1137 h 2136"/>
                    <a:gd name="T44" fmla="*/ 342 w 2645"/>
                    <a:gd name="T45" fmla="*/ 1025 h 2136"/>
                    <a:gd name="T46" fmla="*/ 444 w 2645"/>
                    <a:gd name="T47" fmla="*/ 1115 h 2136"/>
                    <a:gd name="T48" fmla="*/ 493 w 2645"/>
                    <a:gd name="T49" fmla="*/ 1062 h 2136"/>
                    <a:gd name="T50" fmla="*/ 624 w 2645"/>
                    <a:gd name="T51" fmla="*/ 1152 h 2136"/>
                    <a:gd name="T52" fmla="*/ 489 w 2645"/>
                    <a:gd name="T53" fmla="*/ 1211 h 2136"/>
                    <a:gd name="T54" fmla="*/ 388 w 2645"/>
                    <a:gd name="T55" fmla="*/ 1152 h 2136"/>
                    <a:gd name="T56" fmla="*/ 91 w 2645"/>
                    <a:gd name="T57" fmla="*/ 1256 h 2136"/>
                    <a:gd name="T58" fmla="*/ 0 w 2645"/>
                    <a:gd name="T59" fmla="*/ 1439 h 2136"/>
                    <a:gd name="T60" fmla="*/ 339 w 2645"/>
                    <a:gd name="T61" fmla="*/ 1658 h 2136"/>
                    <a:gd name="T62" fmla="*/ 451 w 2645"/>
                    <a:gd name="T63" fmla="*/ 2121 h 2136"/>
                    <a:gd name="T64" fmla="*/ 682 w 2645"/>
                    <a:gd name="T65" fmla="*/ 1916 h 2136"/>
                    <a:gd name="T66" fmla="*/ 775 w 2645"/>
                    <a:gd name="T67" fmla="*/ 1661 h 2136"/>
                    <a:gd name="T68" fmla="*/ 760 w 2645"/>
                    <a:gd name="T69" fmla="*/ 1460 h 2136"/>
                    <a:gd name="T70" fmla="*/ 682 w 2645"/>
                    <a:gd name="T71" fmla="*/ 1266 h 2136"/>
                    <a:gd name="T72" fmla="*/ 873 w 2645"/>
                    <a:gd name="T73" fmla="*/ 1464 h 2136"/>
                    <a:gd name="T74" fmla="*/ 975 w 2645"/>
                    <a:gd name="T75" fmla="*/ 1329 h 2136"/>
                    <a:gd name="T76" fmla="*/ 819 w 2645"/>
                    <a:gd name="T77" fmla="*/ 1259 h 2136"/>
                    <a:gd name="T78" fmla="*/ 996 w 2645"/>
                    <a:gd name="T79" fmla="*/ 1331 h 2136"/>
                    <a:gd name="T80" fmla="*/ 1120 w 2645"/>
                    <a:gd name="T81" fmla="*/ 1379 h 2136"/>
                    <a:gd name="T82" fmla="*/ 1240 w 2645"/>
                    <a:gd name="T83" fmla="*/ 1469 h 2136"/>
                    <a:gd name="T84" fmla="*/ 1425 w 2645"/>
                    <a:gd name="T85" fmla="*/ 1419 h 2136"/>
                    <a:gd name="T86" fmla="*/ 1561 w 2645"/>
                    <a:gd name="T87" fmla="*/ 1644 h 2136"/>
                    <a:gd name="T88" fmla="*/ 1543 w 2645"/>
                    <a:gd name="T89" fmla="*/ 1515 h 2136"/>
                    <a:gd name="T90" fmla="*/ 1621 w 2645"/>
                    <a:gd name="T91" fmla="*/ 1371 h 2136"/>
                    <a:gd name="T92" fmla="*/ 1780 w 2645"/>
                    <a:gd name="T93" fmla="*/ 1248 h 2136"/>
                    <a:gd name="T94" fmla="*/ 1740 w 2645"/>
                    <a:gd name="T95" fmla="*/ 1097 h 2136"/>
                    <a:gd name="T96" fmla="*/ 1828 w 2645"/>
                    <a:gd name="T97" fmla="*/ 1169 h 2136"/>
                    <a:gd name="T98" fmla="*/ 1962 w 2645"/>
                    <a:gd name="T99" fmla="*/ 998 h 2136"/>
                    <a:gd name="T100" fmla="*/ 2120 w 2645"/>
                    <a:gd name="T101" fmla="*/ 689 h 2136"/>
                    <a:gd name="T102" fmla="*/ 2308 w 2645"/>
                    <a:gd name="T103" fmla="*/ 624 h 2136"/>
                    <a:gd name="T104" fmla="*/ 2228 w 2645"/>
                    <a:gd name="T105" fmla="*/ 884 h 2136"/>
                    <a:gd name="T106" fmla="*/ 2396 w 2645"/>
                    <a:gd name="T107" fmla="*/ 665 h 2136"/>
                    <a:gd name="T108" fmla="*/ 2591 w 2645"/>
                    <a:gd name="T109" fmla="*/ 555 h 2136"/>
                    <a:gd name="T110" fmla="*/ 2465 w 2645"/>
                    <a:gd name="T111" fmla="*/ 381 h 2136"/>
                    <a:gd name="T112" fmla="*/ 2354 w 2645"/>
                    <a:gd name="T113" fmla="*/ 390 h 2136"/>
                    <a:gd name="T114" fmla="*/ 2100 w 2645"/>
                    <a:gd name="T115" fmla="*/ 305 h 2136"/>
                    <a:gd name="T116" fmla="*/ 1923 w 2645"/>
                    <a:gd name="T117" fmla="*/ 302 h 2136"/>
                    <a:gd name="T118" fmla="*/ 1668 w 2645"/>
                    <a:gd name="T119" fmla="*/ 207 h 2136"/>
                    <a:gd name="T120" fmla="*/ 1674 w 2645"/>
                    <a:gd name="T121" fmla="*/ 8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5" h="2136">
                      <a:moveTo>
                        <a:pt x="1572" y="3"/>
                      </a:moveTo>
                      <a:cubicBezTo>
                        <a:pt x="1539" y="0"/>
                        <a:pt x="1543" y="39"/>
                        <a:pt x="1530" y="51"/>
                      </a:cubicBezTo>
                      <a:lnTo>
                        <a:pt x="1514" y="75"/>
                      </a:lnTo>
                      <a:lnTo>
                        <a:pt x="1493" y="75"/>
                      </a:lnTo>
                      <a:lnTo>
                        <a:pt x="1526" y="105"/>
                      </a:lnTo>
                      <a:lnTo>
                        <a:pt x="1521" y="135"/>
                      </a:lnTo>
                      <a:cubicBezTo>
                        <a:pt x="1516" y="135"/>
                        <a:pt x="1504" y="111"/>
                        <a:pt x="1494" y="104"/>
                      </a:cubicBezTo>
                      <a:cubicBezTo>
                        <a:pt x="1484" y="97"/>
                        <a:pt x="1476" y="91"/>
                        <a:pt x="1460" y="92"/>
                      </a:cubicBezTo>
                      <a:cubicBezTo>
                        <a:pt x="1436" y="86"/>
                        <a:pt x="1416" y="96"/>
                        <a:pt x="1397" y="108"/>
                      </a:cubicBezTo>
                      <a:lnTo>
                        <a:pt x="1343" y="165"/>
                      </a:lnTo>
                      <a:lnTo>
                        <a:pt x="1323" y="204"/>
                      </a:lnTo>
                      <a:lnTo>
                        <a:pt x="1271" y="227"/>
                      </a:lnTo>
                      <a:lnTo>
                        <a:pt x="1271" y="282"/>
                      </a:lnTo>
                      <a:lnTo>
                        <a:pt x="1301" y="299"/>
                      </a:lnTo>
                      <a:lnTo>
                        <a:pt x="1311" y="344"/>
                      </a:lnTo>
                      <a:lnTo>
                        <a:pt x="1300" y="384"/>
                      </a:lnTo>
                      <a:lnTo>
                        <a:pt x="1284" y="366"/>
                      </a:lnTo>
                      <a:lnTo>
                        <a:pt x="1290" y="303"/>
                      </a:lnTo>
                      <a:lnTo>
                        <a:pt x="1259" y="294"/>
                      </a:lnTo>
                      <a:lnTo>
                        <a:pt x="1215" y="284"/>
                      </a:lnTo>
                      <a:lnTo>
                        <a:pt x="1205" y="249"/>
                      </a:lnTo>
                      <a:lnTo>
                        <a:pt x="1188" y="254"/>
                      </a:lnTo>
                      <a:lnTo>
                        <a:pt x="1194" y="293"/>
                      </a:lnTo>
                      <a:lnTo>
                        <a:pt x="1173" y="309"/>
                      </a:lnTo>
                      <a:lnTo>
                        <a:pt x="1190" y="347"/>
                      </a:lnTo>
                      <a:lnTo>
                        <a:pt x="1173" y="372"/>
                      </a:lnTo>
                      <a:cubicBezTo>
                        <a:pt x="1170" y="382"/>
                        <a:pt x="1169" y="404"/>
                        <a:pt x="1175" y="407"/>
                      </a:cubicBezTo>
                      <a:cubicBezTo>
                        <a:pt x="1181" y="410"/>
                        <a:pt x="1202" y="390"/>
                        <a:pt x="1211" y="389"/>
                      </a:cubicBezTo>
                      <a:lnTo>
                        <a:pt x="1227" y="402"/>
                      </a:lnTo>
                      <a:lnTo>
                        <a:pt x="1239" y="453"/>
                      </a:lnTo>
                      <a:lnTo>
                        <a:pt x="1272" y="467"/>
                      </a:lnTo>
                      <a:lnTo>
                        <a:pt x="1250" y="483"/>
                      </a:lnTo>
                      <a:lnTo>
                        <a:pt x="1252" y="528"/>
                      </a:lnTo>
                      <a:lnTo>
                        <a:pt x="1229" y="476"/>
                      </a:lnTo>
                      <a:lnTo>
                        <a:pt x="1212" y="500"/>
                      </a:lnTo>
                      <a:lnTo>
                        <a:pt x="1221" y="428"/>
                      </a:lnTo>
                      <a:lnTo>
                        <a:pt x="1214" y="404"/>
                      </a:lnTo>
                      <a:lnTo>
                        <a:pt x="1184" y="422"/>
                      </a:lnTo>
                      <a:lnTo>
                        <a:pt x="1179" y="486"/>
                      </a:lnTo>
                      <a:lnTo>
                        <a:pt x="1152" y="501"/>
                      </a:lnTo>
                      <a:lnTo>
                        <a:pt x="1115" y="492"/>
                      </a:lnTo>
                      <a:lnTo>
                        <a:pt x="1152" y="482"/>
                      </a:lnTo>
                      <a:lnTo>
                        <a:pt x="1151" y="458"/>
                      </a:lnTo>
                      <a:lnTo>
                        <a:pt x="1175" y="423"/>
                      </a:lnTo>
                      <a:lnTo>
                        <a:pt x="1163" y="419"/>
                      </a:lnTo>
                      <a:lnTo>
                        <a:pt x="1161" y="402"/>
                      </a:lnTo>
                      <a:lnTo>
                        <a:pt x="1164" y="344"/>
                      </a:lnTo>
                      <a:lnTo>
                        <a:pt x="1157" y="296"/>
                      </a:lnTo>
                      <a:lnTo>
                        <a:pt x="1176" y="266"/>
                      </a:lnTo>
                      <a:lnTo>
                        <a:pt x="1167" y="252"/>
                      </a:lnTo>
                      <a:lnTo>
                        <a:pt x="1145" y="254"/>
                      </a:lnTo>
                      <a:lnTo>
                        <a:pt x="1122" y="257"/>
                      </a:lnTo>
                      <a:lnTo>
                        <a:pt x="1112" y="294"/>
                      </a:lnTo>
                      <a:lnTo>
                        <a:pt x="1097" y="300"/>
                      </a:lnTo>
                      <a:lnTo>
                        <a:pt x="1082" y="335"/>
                      </a:lnTo>
                      <a:lnTo>
                        <a:pt x="1091" y="384"/>
                      </a:lnTo>
                      <a:lnTo>
                        <a:pt x="1089" y="410"/>
                      </a:lnTo>
                      <a:lnTo>
                        <a:pt x="1060" y="384"/>
                      </a:lnTo>
                      <a:lnTo>
                        <a:pt x="1029" y="374"/>
                      </a:lnTo>
                      <a:lnTo>
                        <a:pt x="1014" y="383"/>
                      </a:lnTo>
                      <a:lnTo>
                        <a:pt x="1022" y="405"/>
                      </a:lnTo>
                      <a:lnTo>
                        <a:pt x="1004" y="419"/>
                      </a:lnTo>
                      <a:lnTo>
                        <a:pt x="1004" y="399"/>
                      </a:lnTo>
                      <a:lnTo>
                        <a:pt x="989" y="398"/>
                      </a:lnTo>
                      <a:lnTo>
                        <a:pt x="978" y="420"/>
                      </a:lnTo>
                      <a:lnTo>
                        <a:pt x="938" y="422"/>
                      </a:lnTo>
                      <a:lnTo>
                        <a:pt x="930" y="407"/>
                      </a:lnTo>
                      <a:lnTo>
                        <a:pt x="863" y="437"/>
                      </a:lnTo>
                      <a:lnTo>
                        <a:pt x="852" y="473"/>
                      </a:lnTo>
                      <a:lnTo>
                        <a:pt x="824" y="462"/>
                      </a:lnTo>
                      <a:lnTo>
                        <a:pt x="843" y="441"/>
                      </a:lnTo>
                      <a:lnTo>
                        <a:pt x="831" y="411"/>
                      </a:lnTo>
                      <a:lnTo>
                        <a:pt x="797" y="411"/>
                      </a:lnTo>
                      <a:lnTo>
                        <a:pt x="803" y="429"/>
                      </a:lnTo>
                      <a:lnTo>
                        <a:pt x="801" y="461"/>
                      </a:lnTo>
                      <a:lnTo>
                        <a:pt x="813" y="494"/>
                      </a:lnTo>
                      <a:lnTo>
                        <a:pt x="785" y="489"/>
                      </a:lnTo>
                      <a:lnTo>
                        <a:pt x="747" y="521"/>
                      </a:lnTo>
                      <a:lnTo>
                        <a:pt x="762" y="543"/>
                      </a:lnTo>
                      <a:lnTo>
                        <a:pt x="740" y="543"/>
                      </a:lnTo>
                      <a:lnTo>
                        <a:pt x="716" y="515"/>
                      </a:lnTo>
                      <a:lnTo>
                        <a:pt x="708" y="525"/>
                      </a:lnTo>
                      <a:lnTo>
                        <a:pt x="724" y="576"/>
                      </a:lnTo>
                      <a:lnTo>
                        <a:pt x="687" y="543"/>
                      </a:lnTo>
                      <a:lnTo>
                        <a:pt x="692" y="504"/>
                      </a:lnTo>
                      <a:lnTo>
                        <a:pt x="662" y="480"/>
                      </a:lnTo>
                      <a:lnTo>
                        <a:pt x="722" y="507"/>
                      </a:lnTo>
                      <a:lnTo>
                        <a:pt x="767" y="494"/>
                      </a:lnTo>
                      <a:lnTo>
                        <a:pt x="771" y="449"/>
                      </a:lnTo>
                      <a:lnTo>
                        <a:pt x="743" y="426"/>
                      </a:lnTo>
                      <a:lnTo>
                        <a:pt x="720" y="393"/>
                      </a:lnTo>
                      <a:lnTo>
                        <a:pt x="675" y="389"/>
                      </a:lnTo>
                      <a:lnTo>
                        <a:pt x="658" y="377"/>
                      </a:lnTo>
                      <a:lnTo>
                        <a:pt x="673" y="375"/>
                      </a:lnTo>
                      <a:lnTo>
                        <a:pt x="660" y="359"/>
                      </a:lnTo>
                      <a:lnTo>
                        <a:pt x="622" y="357"/>
                      </a:lnTo>
                      <a:lnTo>
                        <a:pt x="646" y="347"/>
                      </a:lnTo>
                      <a:lnTo>
                        <a:pt x="616" y="315"/>
                      </a:lnTo>
                      <a:lnTo>
                        <a:pt x="564" y="315"/>
                      </a:lnTo>
                      <a:lnTo>
                        <a:pt x="520" y="348"/>
                      </a:lnTo>
                      <a:lnTo>
                        <a:pt x="498" y="345"/>
                      </a:lnTo>
                      <a:lnTo>
                        <a:pt x="466" y="375"/>
                      </a:lnTo>
                      <a:lnTo>
                        <a:pt x="441" y="435"/>
                      </a:lnTo>
                      <a:lnTo>
                        <a:pt x="396" y="537"/>
                      </a:lnTo>
                      <a:lnTo>
                        <a:pt x="345" y="579"/>
                      </a:lnTo>
                      <a:lnTo>
                        <a:pt x="309" y="632"/>
                      </a:lnTo>
                      <a:lnTo>
                        <a:pt x="319" y="657"/>
                      </a:lnTo>
                      <a:lnTo>
                        <a:pt x="312" y="690"/>
                      </a:lnTo>
                      <a:lnTo>
                        <a:pt x="340" y="729"/>
                      </a:lnTo>
                      <a:lnTo>
                        <a:pt x="366" y="708"/>
                      </a:lnTo>
                      <a:lnTo>
                        <a:pt x="394" y="668"/>
                      </a:lnTo>
                      <a:lnTo>
                        <a:pt x="397" y="741"/>
                      </a:lnTo>
                      <a:lnTo>
                        <a:pt x="420" y="785"/>
                      </a:lnTo>
                      <a:lnTo>
                        <a:pt x="459" y="759"/>
                      </a:lnTo>
                      <a:lnTo>
                        <a:pt x="468" y="708"/>
                      </a:lnTo>
                      <a:lnTo>
                        <a:pt x="495" y="674"/>
                      </a:lnTo>
                      <a:lnTo>
                        <a:pt x="477" y="627"/>
                      </a:lnTo>
                      <a:lnTo>
                        <a:pt x="490" y="585"/>
                      </a:lnTo>
                      <a:lnTo>
                        <a:pt x="522" y="557"/>
                      </a:lnTo>
                      <a:cubicBezTo>
                        <a:pt x="527" y="548"/>
                        <a:pt x="514" y="536"/>
                        <a:pt x="520" y="528"/>
                      </a:cubicBezTo>
                      <a:cubicBezTo>
                        <a:pt x="526" y="520"/>
                        <a:pt x="552" y="504"/>
                        <a:pt x="559" y="507"/>
                      </a:cubicBezTo>
                      <a:cubicBezTo>
                        <a:pt x="572" y="502"/>
                        <a:pt x="571" y="529"/>
                        <a:pt x="564" y="543"/>
                      </a:cubicBezTo>
                      <a:lnTo>
                        <a:pt x="516" y="591"/>
                      </a:lnTo>
                      <a:lnTo>
                        <a:pt x="517" y="654"/>
                      </a:lnTo>
                      <a:lnTo>
                        <a:pt x="547" y="669"/>
                      </a:lnTo>
                      <a:lnTo>
                        <a:pt x="598" y="653"/>
                      </a:lnTo>
                      <a:lnTo>
                        <a:pt x="628" y="672"/>
                      </a:lnTo>
                      <a:lnTo>
                        <a:pt x="592" y="677"/>
                      </a:lnTo>
                      <a:lnTo>
                        <a:pt x="546" y="684"/>
                      </a:lnTo>
                      <a:lnTo>
                        <a:pt x="550" y="714"/>
                      </a:lnTo>
                      <a:lnTo>
                        <a:pt x="552" y="743"/>
                      </a:lnTo>
                      <a:lnTo>
                        <a:pt x="525" y="726"/>
                      </a:lnTo>
                      <a:lnTo>
                        <a:pt x="507" y="746"/>
                      </a:lnTo>
                      <a:lnTo>
                        <a:pt x="508" y="788"/>
                      </a:lnTo>
                      <a:lnTo>
                        <a:pt x="471" y="797"/>
                      </a:lnTo>
                      <a:lnTo>
                        <a:pt x="429" y="812"/>
                      </a:lnTo>
                      <a:lnTo>
                        <a:pt x="409" y="798"/>
                      </a:lnTo>
                      <a:lnTo>
                        <a:pt x="388" y="816"/>
                      </a:lnTo>
                      <a:lnTo>
                        <a:pt x="379" y="746"/>
                      </a:lnTo>
                      <a:cubicBezTo>
                        <a:pt x="377" y="731"/>
                        <a:pt x="379" y="725"/>
                        <a:pt x="373" y="726"/>
                      </a:cubicBezTo>
                      <a:cubicBezTo>
                        <a:pt x="367" y="727"/>
                        <a:pt x="350" y="737"/>
                        <a:pt x="345" y="752"/>
                      </a:cubicBezTo>
                      <a:lnTo>
                        <a:pt x="358" y="813"/>
                      </a:lnTo>
                      <a:lnTo>
                        <a:pt x="312" y="821"/>
                      </a:lnTo>
                      <a:lnTo>
                        <a:pt x="292" y="864"/>
                      </a:lnTo>
                      <a:lnTo>
                        <a:pt x="250" y="897"/>
                      </a:lnTo>
                      <a:lnTo>
                        <a:pt x="199" y="912"/>
                      </a:lnTo>
                      <a:lnTo>
                        <a:pt x="186" y="932"/>
                      </a:lnTo>
                      <a:lnTo>
                        <a:pt x="226" y="963"/>
                      </a:lnTo>
                      <a:lnTo>
                        <a:pt x="228" y="1007"/>
                      </a:lnTo>
                      <a:lnTo>
                        <a:pt x="204" y="1016"/>
                      </a:lnTo>
                      <a:lnTo>
                        <a:pt x="148" y="1008"/>
                      </a:lnTo>
                      <a:lnTo>
                        <a:pt x="126" y="1026"/>
                      </a:lnTo>
                      <a:lnTo>
                        <a:pt x="124" y="1107"/>
                      </a:lnTo>
                      <a:lnTo>
                        <a:pt x="153" y="1137"/>
                      </a:lnTo>
                      <a:lnTo>
                        <a:pt x="220" y="1130"/>
                      </a:lnTo>
                      <a:lnTo>
                        <a:pt x="244" y="1104"/>
                      </a:lnTo>
                      <a:lnTo>
                        <a:pt x="247" y="1071"/>
                      </a:lnTo>
                      <a:lnTo>
                        <a:pt x="270" y="1059"/>
                      </a:lnTo>
                      <a:lnTo>
                        <a:pt x="292" y="1046"/>
                      </a:lnTo>
                      <a:lnTo>
                        <a:pt x="304" y="1028"/>
                      </a:lnTo>
                      <a:lnTo>
                        <a:pt x="342" y="1025"/>
                      </a:lnTo>
                      <a:lnTo>
                        <a:pt x="369" y="1014"/>
                      </a:lnTo>
                      <a:lnTo>
                        <a:pt x="391" y="1044"/>
                      </a:lnTo>
                      <a:lnTo>
                        <a:pt x="447" y="1091"/>
                      </a:lnTo>
                      <a:lnTo>
                        <a:pt x="433" y="1106"/>
                      </a:lnTo>
                      <a:lnTo>
                        <a:pt x="397" y="1116"/>
                      </a:lnTo>
                      <a:lnTo>
                        <a:pt x="429" y="1137"/>
                      </a:lnTo>
                      <a:lnTo>
                        <a:pt x="444" y="1115"/>
                      </a:lnTo>
                      <a:lnTo>
                        <a:pt x="454" y="1121"/>
                      </a:lnTo>
                      <a:lnTo>
                        <a:pt x="468" y="1091"/>
                      </a:lnTo>
                      <a:lnTo>
                        <a:pt x="484" y="1104"/>
                      </a:lnTo>
                      <a:lnTo>
                        <a:pt x="469" y="1068"/>
                      </a:lnTo>
                      <a:lnTo>
                        <a:pt x="405" y="1001"/>
                      </a:lnTo>
                      <a:lnTo>
                        <a:pt x="418" y="996"/>
                      </a:lnTo>
                      <a:lnTo>
                        <a:pt x="493" y="1062"/>
                      </a:lnTo>
                      <a:lnTo>
                        <a:pt x="505" y="1122"/>
                      </a:lnTo>
                      <a:lnTo>
                        <a:pt x="532" y="1152"/>
                      </a:lnTo>
                      <a:lnTo>
                        <a:pt x="555" y="1088"/>
                      </a:lnTo>
                      <a:lnTo>
                        <a:pt x="579" y="1082"/>
                      </a:lnTo>
                      <a:lnTo>
                        <a:pt x="579" y="1106"/>
                      </a:lnTo>
                      <a:lnTo>
                        <a:pt x="589" y="1137"/>
                      </a:lnTo>
                      <a:lnTo>
                        <a:pt x="624" y="1152"/>
                      </a:lnTo>
                      <a:lnTo>
                        <a:pt x="685" y="1151"/>
                      </a:lnTo>
                      <a:lnTo>
                        <a:pt x="694" y="1176"/>
                      </a:lnTo>
                      <a:lnTo>
                        <a:pt x="678" y="1223"/>
                      </a:lnTo>
                      <a:lnTo>
                        <a:pt x="633" y="1224"/>
                      </a:lnTo>
                      <a:lnTo>
                        <a:pt x="591" y="1227"/>
                      </a:lnTo>
                      <a:lnTo>
                        <a:pt x="540" y="1209"/>
                      </a:lnTo>
                      <a:lnTo>
                        <a:pt x="489" y="1211"/>
                      </a:lnTo>
                      <a:lnTo>
                        <a:pt x="484" y="1248"/>
                      </a:lnTo>
                      <a:lnTo>
                        <a:pt x="445" y="1236"/>
                      </a:lnTo>
                      <a:lnTo>
                        <a:pt x="427" y="1200"/>
                      </a:lnTo>
                      <a:lnTo>
                        <a:pt x="394" y="1190"/>
                      </a:lnTo>
                      <a:lnTo>
                        <a:pt x="370" y="1181"/>
                      </a:lnTo>
                      <a:lnTo>
                        <a:pt x="373" y="1158"/>
                      </a:lnTo>
                      <a:lnTo>
                        <a:pt x="388" y="1152"/>
                      </a:lnTo>
                      <a:lnTo>
                        <a:pt x="355" y="1121"/>
                      </a:lnTo>
                      <a:lnTo>
                        <a:pt x="333" y="1128"/>
                      </a:lnTo>
                      <a:lnTo>
                        <a:pt x="256" y="1134"/>
                      </a:lnTo>
                      <a:lnTo>
                        <a:pt x="192" y="1163"/>
                      </a:lnTo>
                      <a:lnTo>
                        <a:pt x="151" y="1152"/>
                      </a:lnTo>
                      <a:lnTo>
                        <a:pt x="135" y="1179"/>
                      </a:lnTo>
                      <a:lnTo>
                        <a:pt x="91" y="1256"/>
                      </a:lnTo>
                      <a:lnTo>
                        <a:pt x="72" y="1253"/>
                      </a:lnTo>
                      <a:lnTo>
                        <a:pt x="48" y="1290"/>
                      </a:lnTo>
                      <a:lnTo>
                        <a:pt x="37" y="1326"/>
                      </a:lnTo>
                      <a:lnTo>
                        <a:pt x="16" y="1341"/>
                      </a:lnTo>
                      <a:lnTo>
                        <a:pt x="6" y="1385"/>
                      </a:lnTo>
                      <a:lnTo>
                        <a:pt x="19" y="1412"/>
                      </a:lnTo>
                      <a:lnTo>
                        <a:pt x="0" y="1439"/>
                      </a:lnTo>
                      <a:lnTo>
                        <a:pt x="19" y="1482"/>
                      </a:lnTo>
                      <a:lnTo>
                        <a:pt x="109" y="1581"/>
                      </a:lnTo>
                      <a:lnTo>
                        <a:pt x="174" y="1580"/>
                      </a:lnTo>
                      <a:lnTo>
                        <a:pt x="249" y="1571"/>
                      </a:lnTo>
                      <a:lnTo>
                        <a:pt x="337" y="1589"/>
                      </a:lnTo>
                      <a:lnTo>
                        <a:pt x="364" y="1611"/>
                      </a:lnTo>
                      <a:lnTo>
                        <a:pt x="339" y="1658"/>
                      </a:lnTo>
                      <a:lnTo>
                        <a:pt x="352" y="1680"/>
                      </a:lnTo>
                      <a:lnTo>
                        <a:pt x="382" y="1742"/>
                      </a:lnTo>
                      <a:lnTo>
                        <a:pt x="402" y="1793"/>
                      </a:lnTo>
                      <a:lnTo>
                        <a:pt x="370" y="1887"/>
                      </a:lnTo>
                      <a:lnTo>
                        <a:pt x="406" y="1979"/>
                      </a:lnTo>
                      <a:lnTo>
                        <a:pt x="448" y="2079"/>
                      </a:lnTo>
                      <a:lnTo>
                        <a:pt x="451" y="2121"/>
                      </a:lnTo>
                      <a:lnTo>
                        <a:pt x="484" y="2136"/>
                      </a:lnTo>
                      <a:lnTo>
                        <a:pt x="531" y="2123"/>
                      </a:lnTo>
                      <a:lnTo>
                        <a:pt x="580" y="2112"/>
                      </a:lnTo>
                      <a:lnTo>
                        <a:pt x="657" y="2018"/>
                      </a:lnTo>
                      <a:lnTo>
                        <a:pt x="658" y="1997"/>
                      </a:lnTo>
                      <a:lnTo>
                        <a:pt x="682" y="1985"/>
                      </a:lnTo>
                      <a:lnTo>
                        <a:pt x="682" y="1916"/>
                      </a:lnTo>
                      <a:lnTo>
                        <a:pt x="717" y="1886"/>
                      </a:lnTo>
                      <a:lnTo>
                        <a:pt x="753" y="1860"/>
                      </a:lnTo>
                      <a:lnTo>
                        <a:pt x="747" y="1800"/>
                      </a:lnTo>
                      <a:lnTo>
                        <a:pt x="727" y="1770"/>
                      </a:lnTo>
                      <a:lnTo>
                        <a:pt x="723" y="1725"/>
                      </a:lnTo>
                      <a:lnTo>
                        <a:pt x="745" y="1695"/>
                      </a:lnTo>
                      <a:lnTo>
                        <a:pt x="775" y="1661"/>
                      </a:lnTo>
                      <a:lnTo>
                        <a:pt x="847" y="1583"/>
                      </a:lnTo>
                      <a:lnTo>
                        <a:pt x="883" y="1497"/>
                      </a:lnTo>
                      <a:lnTo>
                        <a:pt x="858" y="1496"/>
                      </a:lnTo>
                      <a:lnTo>
                        <a:pt x="775" y="1512"/>
                      </a:lnTo>
                      <a:lnTo>
                        <a:pt x="765" y="1494"/>
                      </a:lnTo>
                      <a:lnTo>
                        <a:pt x="778" y="1485"/>
                      </a:lnTo>
                      <a:lnTo>
                        <a:pt x="760" y="1460"/>
                      </a:lnTo>
                      <a:lnTo>
                        <a:pt x="738" y="1440"/>
                      </a:lnTo>
                      <a:lnTo>
                        <a:pt x="717" y="1398"/>
                      </a:lnTo>
                      <a:lnTo>
                        <a:pt x="699" y="1356"/>
                      </a:lnTo>
                      <a:lnTo>
                        <a:pt x="676" y="1296"/>
                      </a:lnTo>
                      <a:lnTo>
                        <a:pt x="661" y="1269"/>
                      </a:lnTo>
                      <a:lnTo>
                        <a:pt x="678" y="1280"/>
                      </a:lnTo>
                      <a:lnTo>
                        <a:pt x="682" y="1266"/>
                      </a:lnTo>
                      <a:lnTo>
                        <a:pt x="718" y="1326"/>
                      </a:lnTo>
                      <a:lnTo>
                        <a:pt x="774" y="1436"/>
                      </a:lnTo>
                      <a:lnTo>
                        <a:pt x="783" y="1464"/>
                      </a:lnTo>
                      <a:lnTo>
                        <a:pt x="793" y="1488"/>
                      </a:lnTo>
                      <a:lnTo>
                        <a:pt x="820" y="1488"/>
                      </a:lnTo>
                      <a:lnTo>
                        <a:pt x="849" y="1469"/>
                      </a:lnTo>
                      <a:lnTo>
                        <a:pt x="873" y="1464"/>
                      </a:lnTo>
                      <a:lnTo>
                        <a:pt x="894" y="1439"/>
                      </a:lnTo>
                      <a:lnTo>
                        <a:pt x="934" y="1427"/>
                      </a:lnTo>
                      <a:lnTo>
                        <a:pt x="961" y="1403"/>
                      </a:lnTo>
                      <a:lnTo>
                        <a:pt x="991" y="1368"/>
                      </a:lnTo>
                      <a:lnTo>
                        <a:pt x="996" y="1350"/>
                      </a:lnTo>
                      <a:lnTo>
                        <a:pt x="981" y="1340"/>
                      </a:lnTo>
                      <a:lnTo>
                        <a:pt x="975" y="1329"/>
                      </a:lnTo>
                      <a:lnTo>
                        <a:pt x="955" y="1335"/>
                      </a:lnTo>
                      <a:lnTo>
                        <a:pt x="925" y="1340"/>
                      </a:lnTo>
                      <a:lnTo>
                        <a:pt x="912" y="1337"/>
                      </a:lnTo>
                      <a:lnTo>
                        <a:pt x="910" y="1323"/>
                      </a:lnTo>
                      <a:lnTo>
                        <a:pt x="891" y="1323"/>
                      </a:lnTo>
                      <a:lnTo>
                        <a:pt x="853" y="1271"/>
                      </a:lnTo>
                      <a:lnTo>
                        <a:pt x="819" y="1259"/>
                      </a:lnTo>
                      <a:lnTo>
                        <a:pt x="865" y="1247"/>
                      </a:lnTo>
                      <a:lnTo>
                        <a:pt x="903" y="1287"/>
                      </a:lnTo>
                      <a:lnTo>
                        <a:pt x="942" y="1295"/>
                      </a:lnTo>
                      <a:lnTo>
                        <a:pt x="951" y="1293"/>
                      </a:lnTo>
                      <a:lnTo>
                        <a:pt x="963" y="1319"/>
                      </a:lnTo>
                      <a:lnTo>
                        <a:pt x="976" y="1316"/>
                      </a:lnTo>
                      <a:lnTo>
                        <a:pt x="996" y="1331"/>
                      </a:lnTo>
                      <a:lnTo>
                        <a:pt x="1027" y="1317"/>
                      </a:lnTo>
                      <a:lnTo>
                        <a:pt x="1062" y="1320"/>
                      </a:lnTo>
                      <a:lnTo>
                        <a:pt x="1087" y="1341"/>
                      </a:lnTo>
                      <a:lnTo>
                        <a:pt x="1116" y="1337"/>
                      </a:lnTo>
                      <a:lnTo>
                        <a:pt x="1099" y="1358"/>
                      </a:lnTo>
                      <a:lnTo>
                        <a:pt x="1107" y="1377"/>
                      </a:lnTo>
                      <a:lnTo>
                        <a:pt x="1120" y="1379"/>
                      </a:lnTo>
                      <a:lnTo>
                        <a:pt x="1135" y="1370"/>
                      </a:lnTo>
                      <a:lnTo>
                        <a:pt x="1144" y="1436"/>
                      </a:lnTo>
                      <a:lnTo>
                        <a:pt x="1191" y="1535"/>
                      </a:lnTo>
                      <a:lnTo>
                        <a:pt x="1216" y="1545"/>
                      </a:lnTo>
                      <a:lnTo>
                        <a:pt x="1239" y="1509"/>
                      </a:lnTo>
                      <a:lnTo>
                        <a:pt x="1249" y="1491"/>
                      </a:lnTo>
                      <a:lnTo>
                        <a:pt x="1240" y="1469"/>
                      </a:lnTo>
                      <a:lnTo>
                        <a:pt x="1249" y="1440"/>
                      </a:lnTo>
                      <a:lnTo>
                        <a:pt x="1308" y="1409"/>
                      </a:lnTo>
                      <a:lnTo>
                        <a:pt x="1342" y="1364"/>
                      </a:lnTo>
                      <a:lnTo>
                        <a:pt x="1374" y="1361"/>
                      </a:lnTo>
                      <a:lnTo>
                        <a:pt x="1392" y="1358"/>
                      </a:lnTo>
                      <a:lnTo>
                        <a:pt x="1410" y="1406"/>
                      </a:lnTo>
                      <a:lnTo>
                        <a:pt x="1425" y="1419"/>
                      </a:lnTo>
                      <a:lnTo>
                        <a:pt x="1426" y="1454"/>
                      </a:lnTo>
                      <a:lnTo>
                        <a:pt x="1458" y="1436"/>
                      </a:lnTo>
                      <a:lnTo>
                        <a:pt x="1471" y="1457"/>
                      </a:lnTo>
                      <a:lnTo>
                        <a:pt x="1467" y="1547"/>
                      </a:lnTo>
                      <a:lnTo>
                        <a:pt x="1500" y="1605"/>
                      </a:lnTo>
                      <a:lnTo>
                        <a:pt x="1540" y="1632"/>
                      </a:lnTo>
                      <a:lnTo>
                        <a:pt x="1561" y="1644"/>
                      </a:lnTo>
                      <a:lnTo>
                        <a:pt x="1545" y="1613"/>
                      </a:lnTo>
                      <a:lnTo>
                        <a:pt x="1533" y="1578"/>
                      </a:lnTo>
                      <a:lnTo>
                        <a:pt x="1492" y="1536"/>
                      </a:lnTo>
                      <a:lnTo>
                        <a:pt x="1492" y="1508"/>
                      </a:lnTo>
                      <a:lnTo>
                        <a:pt x="1500" y="1463"/>
                      </a:lnTo>
                      <a:lnTo>
                        <a:pt x="1521" y="1500"/>
                      </a:lnTo>
                      <a:lnTo>
                        <a:pt x="1543" y="1515"/>
                      </a:lnTo>
                      <a:lnTo>
                        <a:pt x="1585" y="1514"/>
                      </a:lnTo>
                      <a:lnTo>
                        <a:pt x="1614" y="1478"/>
                      </a:lnTo>
                      <a:lnTo>
                        <a:pt x="1609" y="1440"/>
                      </a:lnTo>
                      <a:lnTo>
                        <a:pt x="1588" y="1416"/>
                      </a:lnTo>
                      <a:lnTo>
                        <a:pt x="1566" y="1392"/>
                      </a:lnTo>
                      <a:lnTo>
                        <a:pt x="1596" y="1365"/>
                      </a:lnTo>
                      <a:lnTo>
                        <a:pt x="1621" y="1371"/>
                      </a:lnTo>
                      <a:lnTo>
                        <a:pt x="1608" y="1400"/>
                      </a:lnTo>
                      <a:lnTo>
                        <a:pt x="1632" y="1403"/>
                      </a:lnTo>
                      <a:lnTo>
                        <a:pt x="1635" y="1370"/>
                      </a:lnTo>
                      <a:lnTo>
                        <a:pt x="1666" y="1355"/>
                      </a:lnTo>
                      <a:lnTo>
                        <a:pt x="1707" y="1349"/>
                      </a:lnTo>
                      <a:lnTo>
                        <a:pt x="1749" y="1314"/>
                      </a:lnTo>
                      <a:lnTo>
                        <a:pt x="1780" y="1248"/>
                      </a:lnTo>
                      <a:lnTo>
                        <a:pt x="1764" y="1191"/>
                      </a:lnTo>
                      <a:lnTo>
                        <a:pt x="1741" y="1163"/>
                      </a:lnTo>
                      <a:lnTo>
                        <a:pt x="1785" y="1133"/>
                      </a:lnTo>
                      <a:lnTo>
                        <a:pt x="1777" y="1118"/>
                      </a:lnTo>
                      <a:lnTo>
                        <a:pt x="1744" y="1125"/>
                      </a:lnTo>
                      <a:lnTo>
                        <a:pt x="1708" y="1100"/>
                      </a:lnTo>
                      <a:lnTo>
                        <a:pt x="1740" y="1097"/>
                      </a:lnTo>
                      <a:lnTo>
                        <a:pt x="1765" y="1082"/>
                      </a:lnTo>
                      <a:lnTo>
                        <a:pt x="1761" y="1104"/>
                      </a:lnTo>
                      <a:lnTo>
                        <a:pt x="1780" y="1104"/>
                      </a:lnTo>
                      <a:lnTo>
                        <a:pt x="1798" y="1089"/>
                      </a:lnTo>
                      <a:lnTo>
                        <a:pt x="1804" y="1110"/>
                      </a:lnTo>
                      <a:lnTo>
                        <a:pt x="1831" y="1127"/>
                      </a:lnTo>
                      <a:lnTo>
                        <a:pt x="1828" y="1169"/>
                      </a:lnTo>
                      <a:lnTo>
                        <a:pt x="1866" y="1166"/>
                      </a:lnTo>
                      <a:lnTo>
                        <a:pt x="1872" y="1125"/>
                      </a:lnTo>
                      <a:lnTo>
                        <a:pt x="1843" y="1092"/>
                      </a:lnTo>
                      <a:lnTo>
                        <a:pt x="1876" y="1056"/>
                      </a:lnTo>
                      <a:lnTo>
                        <a:pt x="1900" y="1022"/>
                      </a:lnTo>
                      <a:lnTo>
                        <a:pt x="1923" y="1043"/>
                      </a:lnTo>
                      <a:lnTo>
                        <a:pt x="1962" y="998"/>
                      </a:lnTo>
                      <a:lnTo>
                        <a:pt x="2020" y="864"/>
                      </a:lnTo>
                      <a:lnTo>
                        <a:pt x="2020" y="816"/>
                      </a:lnTo>
                      <a:lnTo>
                        <a:pt x="1984" y="815"/>
                      </a:lnTo>
                      <a:lnTo>
                        <a:pt x="1956" y="797"/>
                      </a:lnTo>
                      <a:lnTo>
                        <a:pt x="2048" y="696"/>
                      </a:lnTo>
                      <a:lnTo>
                        <a:pt x="2121" y="705"/>
                      </a:lnTo>
                      <a:lnTo>
                        <a:pt x="2120" y="689"/>
                      </a:lnTo>
                      <a:lnTo>
                        <a:pt x="2145" y="687"/>
                      </a:lnTo>
                      <a:lnTo>
                        <a:pt x="2160" y="710"/>
                      </a:lnTo>
                      <a:lnTo>
                        <a:pt x="2199" y="690"/>
                      </a:lnTo>
                      <a:lnTo>
                        <a:pt x="2265" y="630"/>
                      </a:lnTo>
                      <a:lnTo>
                        <a:pt x="2255" y="663"/>
                      </a:lnTo>
                      <a:lnTo>
                        <a:pt x="2273" y="660"/>
                      </a:lnTo>
                      <a:lnTo>
                        <a:pt x="2308" y="624"/>
                      </a:lnTo>
                      <a:lnTo>
                        <a:pt x="2294" y="660"/>
                      </a:lnTo>
                      <a:lnTo>
                        <a:pt x="2265" y="681"/>
                      </a:lnTo>
                      <a:lnTo>
                        <a:pt x="2253" y="717"/>
                      </a:lnTo>
                      <a:lnTo>
                        <a:pt x="2216" y="747"/>
                      </a:lnTo>
                      <a:lnTo>
                        <a:pt x="2201" y="794"/>
                      </a:lnTo>
                      <a:lnTo>
                        <a:pt x="2212" y="864"/>
                      </a:lnTo>
                      <a:lnTo>
                        <a:pt x="2228" y="884"/>
                      </a:lnTo>
                      <a:lnTo>
                        <a:pt x="2271" y="809"/>
                      </a:lnTo>
                      <a:lnTo>
                        <a:pt x="2288" y="806"/>
                      </a:lnTo>
                      <a:lnTo>
                        <a:pt x="2295" y="756"/>
                      </a:lnTo>
                      <a:lnTo>
                        <a:pt x="2298" y="707"/>
                      </a:lnTo>
                      <a:lnTo>
                        <a:pt x="2331" y="684"/>
                      </a:lnTo>
                      <a:lnTo>
                        <a:pt x="2373" y="659"/>
                      </a:lnTo>
                      <a:lnTo>
                        <a:pt x="2396" y="665"/>
                      </a:lnTo>
                      <a:lnTo>
                        <a:pt x="2436" y="633"/>
                      </a:lnTo>
                      <a:lnTo>
                        <a:pt x="2456" y="617"/>
                      </a:lnTo>
                      <a:lnTo>
                        <a:pt x="2500" y="624"/>
                      </a:lnTo>
                      <a:lnTo>
                        <a:pt x="2510" y="600"/>
                      </a:lnTo>
                      <a:lnTo>
                        <a:pt x="2483" y="566"/>
                      </a:lnTo>
                      <a:lnTo>
                        <a:pt x="2525" y="504"/>
                      </a:lnTo>
                      <a:lnTo>
                        <a:pt x="2591" y="555"/>
                      </a:lnTo>
                      <a:lnTo>
                        <a:pt x="2607" y="558"/>
                      </a:lnTo>
                      <a:cubicBezTo>
                        <a:pt x="2610" y="553"/>
                        <a:pt x="2584" y="523"/>
                        <a:pt x="2607" y="524"/>
                      </a:cubicBezTo>
                      <a:cubicBezTo>
                        <a:pt x="2630" y="525"/>
                        <a:pt x="2645" y="512"/>
                        <a:pt x="2640" y="504"/>
                      </a:cubicBezTo>
                      <a:lnTo>
                        <a:pt x="2577" y="476"/>
                      </a:lnTo>
                      <a:lnTo>
                        <a:pt x="2548" y="432"/>
                      </a:lnTo>
                      <a:lnTo>
                        <a:pt x="2498" y="413"/>
                      </a:lnTo>
                      <a:lnTo>
                        <a:pt x="2465" y="381"/>
                      </a:lnTo>
                      <a:lnTo>
                        <a:pt x="2438" y="378"/>
                      </a:lnTo>
                      <a:lnTo>
                        <a:pt x="2409" y="366"/>
                      </a:lnTo>
                      <a:lnTo>
                        <a:pt x="2393" y="420"/>
                      </a:lnTo>
                      <a:lnTo>
                        <a:pt x="2376" y="405"/>
                      </a:lnTo>
                      <a:lnTo>
                        <a:pt x="2391" y="384"/>
                      </a:lnTo>
                      <a:lnTo>
                        <a:pt x="2387" y="374"/>
                      </a:lnTo>
                      <a:lnTo>
                        <a:pt x="2354" y="390"/>
                      </a:lnTo>
                      <a:lnTo>
                        <a:pt x="2304" y="380"/>
                      </a:lnTo>
                      <a:lnTo>
                        <a:pt x="2279" y="398"/>
                      </a:lnTo>
                      <a:lnTo>
                        <a:pt x="2265" y="342"/>
                      </a:lnTo>
                      <a:lnTo>
                        <a:pt x="2237" y="332"/>
                      </a:lnTo>
                      <a:lnTo>
                        <a:pt x="2154" y="329"/>
                      </a:lnTo>
                      <a:lnTo>
                        <a:pt x="2130" y="276"/>
                      </a:lnTo>
                      <a:lnTo>
                        <a:pt x="2100" y="305"/>
                      </a:lnTo>
                      <a:lnTo>
                        <a:pt x="2091" y="272"/>
                      </a:lnTo>
                      <a:lnTo>
                        <a:pt x="2040" y="260"/>
                      </a:lnTo>
                      <a:lnTo>
                        <a:pt x="2013" y="278"/>
                      </a:lnTo>
                      <a:lnTo>
                        <a:pt x="2006" y="320"/>
                      </a:lnTo>
                      <a:lnTo>
                        <a:pt x="1967" y="306"/>
                      </a:lnTo>
                      <a:lnTo>
                        <a:pt x="1949" y="315"/>
                      </a:lnTo>
                      <a:lnTo>
                        <a:pt x="1923" y="302"/>
                      </a:lnTo>
                      <a:lnTo>
                        <a:pt x="1899" y="336"/>
                      </a:lnTo>
                      <a:cubicBezTo>
                        <a:pt x="1894" y="328"/>
                        <a:pt x="1898" y="266"/>
                        <a:pt x="1893" y="251"/>
                      </a:cubicBezTo>
                      <a:cubicBezTo>
                        <a:pt x="1888" y="234"/>
                        <a:pt x="1880" y="249"/>
                        <a:pt x="1869" y="246"/>
                      </a:cubicBezTo>
                      <a:cubicBezTo>
                        <a:pt x="1858" y="243"/>
                        <a:pt x="1840" y="230"/>
                        <a:pt x="1827" y="231"/>
                      </a:cubicBezTo>
                      <a:lnTo>
                        <a:pt x="1793" y="249"/>
                      </a:lnTo>
                      <a:lnTo>
                        <a:pt x="1730" y="222"/>
                      </a:lnTo>
                      <a:lnTo>
                        <a:pt x="1668" y="207"/>
                      </a:lnTo>
                      <a:cubicBezTo>
                        <a:pt x="1658" y="200"/>
                        <a:pt x="1676" y="177"/>
                        <a:pt x="1671" y="177"/>
                      </a:cubicBezTo>
                      <a:cubicBezTo>
                        <a:pt x="1651" y="159"/>
                        <a:pt x="1646" y="197"/>
                        <a:pt x="1635" y="206"/>
                      </a:cubicBezTo>
                      <a:lnTo>
                        <a:pt x="1607" y="234"/>
                      </a:lnTo>
                      <a:lnTo>
                        <a:pt x="1598" y="201"/>
                      </a:lnTo>
                      <a:lnTo>
                        <a:pt x="1623" y="198"/>
                      </a:lnTo>
                      <a:lnTo>
                        <a:pt x="1668" y="125"/>
                      </a:lnTo>
                      <a:lnTo>
                        <a:pt x="1674" y="80"/>
                      </a:lnTo>
                      <a:lnTo>
                        <a:pt x="1649" y="53"/>
                      </a:lnTo>
                      <a:lnTo>
                        <a:pt x="1584" y="77"/>
                      </a:lnTo>
                      <a:lnTo>
                        <a:pt x="1588" y="48"/>
                      </a:lnTo>
                      <a:cubicBezTo>
                        <a:pt x="1586" y="36"/>
                        <a:pt x="1605" y="6"/>
                        <a:pt x="1572" y="3"/>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09" name="Freeform 97"/>
                <p:cNvSpPr>
                  <a:spLocks/>
                </p:cNvSpPr>
                <p:nvPr/>
              </p:nvSpPr>
              <p:spPr bwMode="gray">
                <a:xfrm>
                  <a:off x="2340" y="2831"/>
                  <a:ext cx="510" cy="422"/>
                </a:xfrm>
                <a:custGeom>
                  <a:avLst/>
                  <a:gdLst>
                    <a:gd name="T0" fmla="*/ 227 w 510"/>
                    <a:gd name="T1" fmla="*/ 7 h 422"/>
                    <a:gd name="T2" fmla="*/ 233 w 510"/>
                    <a:gd name="T3" fmla="*/ 28 h 422"/>
                    <a:gd name="T4" fmla="*/ 206 w 510"/>
                    <a:gd name="T5" fmla="*/ 32 h 422"/>
                    <a:gd name="T6" fmla="*/ 204 w 510"/>
                    <a:gd name="T7" fmla="*/ 53 h 422"/>
                    <a:gd name="T8" fmla="*/ 195 w 510"/>
                    <a:gd name="T9" fmla="*/ 73 h 422"/>
                    <a:gd name="T10" fmla="*/ 162 w 510"/>
                    <a:gd name="T11" fmla="*/ 56 h 422"/>
                    <a:gd name="T12" fmla="*/ 135 w 510"/>
                    <a:gd name="T13" fmla="*/ 80 h 422"/>
                    <a:gd name="T14" fmla="*/ 108 w 510"/>
                    <a:gd name="T15" fmla="*/ 101 h 422"/>
                    <a:gd name="T16" fmla="*/ 98 w 510"/>
                    <a:gd name="T17" fmla="*/ 142 h 422"/>
                    <a:gd name="T18" fmla="*/ 42 w 510"/>
                    <a:gd name="T19" fmla="*/ 149 h 422"/>
                    <a:gd name="T20" fmla="*/ 0 w 510"/>
                    <a:gd name="T21" fmla="*/ 172 h 422"/>
                    <a:gd name="T22" fmla="*/ 5 w 510"/>
                    <a:gd name="T23" fmla="*/ 218 h 422"/>
                    <a:gd name="T24" fmla="*/ 0 w 510"/>
                    <a:gd name="T25" fmla="*/ 259 h 422"/>
                    <a:gd name="T26" fmla="*/ 32 w 510"/>
                    <a:gd name="T27" fmla="*/ 311 h 422"/>
                    <a:gd name="T28" fmla="*/ 14 w 510"/>
                    <a:gd name="T29" fmla="*/ 352 h 422"/>
                    <a:gd name="T30" fmla="*/ 53 w 510"/>
                    <a:gd name="T31" fmla="*/ 364 h 422"/>
                    <a:gd name="T32" fmla="*/ 110 w 510"/>
                    <a:gd name="T33" fmla="*/ 352 h 422"/>
                    <a:gd name="T34" fmla="*/ 177 w 510"/>
                    <a:gd name="T35" fmla="*/ 316 h 422"/>
                    <a:gd name="T36" fmla="*/ 242 w 510"/>
                    <a:gd name="T37" fmla="*/ 307 h 422"/>
                    <a:gd name="T38" fmla="*/ 282 w 510"/>
                    <a:gd name="T39" fmla="*/ 341 h 422"/>
                    <a:gd name="T40" fmla="*/ 318 w 510"/>
                    <a:gd name="T41" fmla="*/ 344 h 422"/>
                    <a:gd name="T42" fmla="*/ 347 w 510"/>
                    <a:gd name="T43" fmla="*/ 406 h 422"/>
                    <a:gd name="T44" fmla="*/ 390 w 510"/>
                    <a:gd name="T45" fmla="*/ 409 h 422"/>
                    <a:gd name="T46" fmla="*/ 416 w 510"/>
                    <a:gd name="T47" fmla="*/ 422 h 422"/>
                    <a:gd name="T48" fmla="*/ 470 w 510"/>
                    <a:gd name="T49" fmla="*/ 392 h 422"/>
                    <a:gd name="T50" fmla="*/ 462 w 510"/>
                    <a:gd name="T51" fmla="*/ 352 h 422"/>
                    <a:gd name="T52" fmla="*/ 494 w 510"/>
                    <a:gd name="T53" fmla="*/ 304 h 422"/>
                    <a:gd name="T54" fmla="*/ 510 w 510"/>
                    <a:gd name="T55" fmla="*/ 290 h 422"/>
                    <a:gd name="T56" fmla="*/ 506 w 510"/>
                    <a:gd name="T57" fmla="*/ 193 h 422"/>
                    <a:gd name="T58" fmla="*/ 456 w 510"/>
                    <a:gd name="T59" fmla="*/ 154 h 422"/>
                    <a:gd name="T60" fmla="*/ 422 w 510"/>
                    <a:gd name="T61" fmla="*/ 109 h 422"/>
                    <a:gd name="T62" fmla="*/ 393 w 510"/>
                    <a:gd name="T63" fmla="*/ 52 h 422"/>
                    <a:gd name="T64" fmla="*/ 380 w 510"/>
                    <a:gd name="T65" fmla="*/ 52 h 422"/>
                    <a:gd name="T66" fmla="*/ 377 w 510"/>
                    <a:gd name="T67" fmla="*/ 11 h 422"/>
                    <a:gd name="T68" fmla="*/ 359 w 510"/>
                    <a:gd name="T69" fmla="*/ 10 h 422"/>
                    <a:gd name="T70" fmla="*/ 341 w 510"/>
                    <a:gd name="T71" fmla="*/ 97 h 422"/>
                    <a:gd name="T72" fmla="*/ 284 w 510"/>
                    <a:gd name="T73" fmla="*/ 62 h 422"/>
                    <a:gd name="T74" fmla="*/ 306 w 510"/>
                    <a:gd name="T75" fmla="*/ 41 h 422"/>
                    <a:gd name="T76" fmla="*/ 297 w 510"/>
                    <a:gd name="T77" fmla="*/ 26 h 422"/>
                    <a:gd name="T78" fmla="*/ 270 w 510"/>
                    <a:gd name="T79" fmla="*/ 26 h 422"/>
                    <a:gd name="T80" fmla="*/ 261 w 510"/>
                    <a:gd name="T81" fmla="*/ 13 h 422"/>
                    <a:gd name="T82" fmla="*/ 249 w 510"/>
                    <a:gd name="T83" fmla="*/ 11 h 422"/>
                    <a:gd name="T84" fmla="*/ 227 w 510"/>
                    <a:gd name="T85" fmla="*/ 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0" h="422">
                      <a:moveTo>
                        <a:pt x="227" y="7"/>
                      </a:moveTo>
                      <a:cubicBezTo>
                        <a:pt x="216" y="14"/>
                        <a:pt x="236" y="24"/>
                        <a:pt x="233" y="28"/>
                      </a:cubicBezTo>
                      <a:lnTo>
                        <a:pt x="206" y="32"/>
                      </a:lnTo>
                      <a:lnTo>
                        <a:pt x="204" y="53"/>
                      </a:lnTo>
                      <a:lnTo>
                        <a:pt x="195" y="73"/>
                      </a:lnTo>
                      <a:lnTo>
                        <a:pt x="162" y="56"/>
                      </a:lnTo>
                      <a:lnTo>
                        <a:pt x="135" y="80"/>
                      </a:lnTo>
                      <a:lnTo>
                        <a:pt x="108" y="101"/>
                      </a:lnTo>
                      <a:lnTo>
                        <a:pt x="98" y="142"/>
                      </a:lnTo>
                      <a:lnTo>
                        <a:pt x="42" y="149"/>
                      </a:lnTo>
                      <a:lnTo>
                        <a:pt x="0" y="172"/>
                      </a:lnTo>
                      <a:lnTo>
                        <a:pt x="5" y="218"/>
                      </a:lnTo>
                      <a:lnTo>
                        <a:pt x="0" y="259"/>
                      </a:lnTo>
                      <a:lnTo>
                        <a:pt x="32" y="311"/>
                      </a:lnTo>
                      <a:lnTo>
                        <a:pt x="14" y="352"/>
                      </a:lnTo>
                      <a:lnTo>
                        <a:pt x="53" y="364"/>
                      </a:lnTo>
                      <a:lnTo>
                        <a:pt x="110" y="352"/>
                      </a:lnTo>
                      <a:lnTo>
                        <a:pt x="177" y="316"/>
                      </a:lnTo>
                      <a:lnTo>
                        <a:pt x="242" y="307"/>
                      </a:lnTo>
                      <a:lnTo>
                        <a:pt x="282" y="341"/>
                      </a:lnTo>
                      <a:lnTo>
                        <a:pt x="318" y="344"/>
                      </a:lnTo>
                      <a:lnTo>
                        <a:pt x="347" y="406"/>
                      </a:lnTo>
                      <a:lnTo>
                        <a:pt x="390" y="409"/>
                      </a:lnTo>
                      <a:lnTo>
                        <a:pt x="416" y="422"/>
                      </a:lnTo>
                      <a:lnTo>
                        <a:pt x="470" y="392"/>
                      </a:lnTo>
                      <a:lnTo>
                        <a:pt x="462" y="352"/>
                      </a:lnTo>
                      <a:lnTo>
                        <a:pt x="494" y="304"/>
                      </a:lnTo>
                      <a:lnTo>
                        <a:pt x="510" y="290"/>
                      </a:lnTo>
                      <a:lnTo>
                        <a:pt x="506" y="193"/>
                      </a:lnTo>
                      <a:lnTo>
                        <a:pt x="456" y="154"/>
                      </a:lnTo>
                      <a:lnTo>
                        <a:pt x="422" y="109"/>
                      </a:lnTo>
                      <a:lnTo>
                        <a:pt x="393" y="52"/>
                      </a:lnTo>
                      <a:lnTo>
                        <a:pt x="380" y="52"/>
                      </a:lnTo>
                      <a:lnTo>
                        <a:pt x="377" y="11"/>
                      </a:lnTo>
                      <a:lnTo>
                        <a:pt x="359" y="10"/>
                      </a:lnTo>
                      <a:lnTo>
                        <a:pt x="341" y="97"/>
                      </a:lnTo>
                      <a:lnTo>
                        <a:pt x="284" y="62"/>
                      </a:lnTo>
                      <a:lnTo>
                        <a:pt x="306" y="41"/>
                      </a:lnTo>
                      <a:lnTo>
                        <a:pt x="297" y="26"/>
                      </a:lnTo>
                      <a:lnTo>
                        <a:pt x="270" y="26"/>
                      </a:lnTo>
                      <a:lnTo>
                        <a:pt x="261" y="13"/>
                      </a:lnTo>
                      <a:lnTo>
                        <a:pt x="249" y="11"/>
                      </a:lnTo>
                      <a:cubicBezTo>
                        <a:pt x="243" y="10"/>
                        <a:pt x="238" y="0"/>
                        <a:pt x="227" y="7"/>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0" name="Freeform 98"/>
                <p:cNvSpPr>
                  <a:spLocks/>
                </p:cNvSpPr>
                <p:nvPr/>
              </p:nvSpPr>
              <p:spPr bwMode="gray">
                <a:xfrm>
                  <a:off x="2726" y="3263"/>
                  <a:ext cx="68" cy="71"/>
                </a:xfrm>
                <a:custGeom>
                  <a:avLst/>
                  <a:gdLst>
                    <a:gd name="T0" fmla="*/ 58 w 68"/>
                    <a:gd name="T1" fmla="*/ 5 h 71"/>
                    <a:gd name="T2" fmla="*/ 37 w 68"/>
                    <a:gd name="T3" fmla="*/ 14 h 71"/>
                    <a:gd name="T4" fmla="*/ 4 w 68"/>
                    <a:gd name="T5" fmla="*/ 16 h 71"/>
                    <a:gd name="T6" fmla="*/ 15 w 68"/>
                    <a:gd name="T7" fmla="*/ 50 h 71"/>
                    <a:gd name="T8" fmla="*/ 45 w 68"/>
                    <a:gd name="T9" fmla="*/ 71 h 71"/>
                    <a:gd name="T10" fmla="*/ 66 w 68"/>
                    <a:gd name="T11" fmla="*/ 44 h 71"/>
                    <a:gd name="T12" fmla="*/ 58 w 68"/>
                    <a:gd name="T13" fmla="*/ 5 h 71"/>
                  </a:gdLst>
                  <a:ahLst/>
                  <a:cxnLst>
                    <a:cxn ang="0">
                      <a:pos x="T0" y="T1"/>
                    </a:cxn>
                    <a:cxn ang="0">
                      <a:pos x="T2" y="T3"/>
                    </a:cxn>
                    <a:cxn ang="0">
                      <a:pos x="T4" y="T5"/>
                    </a:cxn>
                    <a:cxn ang="0">
                      <a:pos x="T6" y="T7"/>
                    </a:cxn>
                    <a:cxn ang="0">
                      <a:pos x="T8" y="T9"/>
                    </a:cxn>
                    <a:cxn ang="0">
                      <a:pos x="T10" y="T11"/>
                    </a:cxn>
                    <a:cxn ang="0">
                      <a:pos x="T12" y="T13"/>
                    </a:cxn>
                  </a:cxnLst>
                  <a:rect l="0" t="0" r="r" b="b"/>
                  <a:pathLst>
                    <a:path w="68" h="71">
                      <a:moveTo>
                        <a:pt x="58" y="5"/>
                      </a:moveTo>
                      <a:cubicBezTo>
                        <a:pt x="53" y="0"/>
                        <a:pt x="46" y="12"/>
                        <a:pt x="37" y="14"/>
                      </a:cubicBezTo>
                      <a:cubicBezTo>
                        <a:pt x="28" y="16"/>
                        <a:pt x="8" y="10"/>
                        <a:pt x="4" y="16"/>
                      </a:cubicBezTo>
                      <a:cubicBezTo>
                        <a:pt x="0" y="22"/>
                        <a:pt x="8" y="41"/>
                        <a:pt x="15" y="50"/>
                      </a:cubicBezTo>
                      <a:lnTo>
                        <a:pt x="45" y="71"/>
                      </a:lnTo>
                      <a:lnTo>
                        <a:pt x="66" y="44"/>
                      </a:lnTo>
                      <a:cubicBezTo>
                        <a:pt x="68" y="33"/>
                        <a:pt x="63" y="10"/>
                        <a:pt x="58" y="5"/>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1" name="Freeform 99"/>
                <p:cNvSpPr>
                  <a:spLocks/>
                </p:cNvSpPr>
                <p:nvPr/>
              </p:nvSpPr>
              <p:spPr bwMode="gray">
                <a:xfrm>
                  <a:off x="2938" y="3350"/>
                  <a:ext cx="100" cy="109"/>
                </a:xfrm>
                <a:custGeom>
                  <a:avLst/>
                  <a:gdLst>
                    <a:gd name="T0" fmla="*/ 82 w 100"/>
                    <a:gd name="T1" fmla="*/ 5 h 109"/>
                    <a:gd name="T2" fmla="*/ 59 w 100"/>
                    <a:gd name="T3" fmla="*/ 34 h 109"/>
                    <a:gd name="T4" fmla="*/ 14 w 100"/>
                    <a:gd name="T5" fmla="*/ 74 h 109"/>
                    <a:gd name="T6" fmla="*/ 1 w 100"/>
                    <a:gd name="T7" fmla="*/ 100 h 109"/>
                    <a:gd name="T8" fmla="*/ 20 w 100"/>
                    <a:gd name="T9" fmla="*/ 109 h 109"/>
                    <a:gd name="T10" fmla="*/ 55 w 100"/>
                    <a:gd name="T11" fmla="*/ 107 h 109"/>
                    <a:gd name="T12" fmla="*/ 64 w 100"/>
                    <a:gd name="T13" fmla="*/ 71 h 109"/>
                    <a:gd name="T14" fmla="*/ 97 w 100"/>
                    <a:gd name="T15" fmla="*/ 17 h 109"/>
                    <a:gd name="T16" fmla="*/ 82 w 100"/>
                    <a:gd name="T1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09">
                      <a:moveTo>
                        <a:pt x="82" y="5"/>
                      </a:moveTo>
                      <a:cubicBezTo>
                        <a:pt x="77" y="0"/>
                        <a:pt x="74" y="22"/>
                        <a:pt x="59" y="34"/>
                      </a:cubicBezTo>
                      <a:cubicBezTo>
                        <a:pt x="48" y="45"/>
                        <a:pt x="24" y="63"/>
                        <a:pt x="14" y="74"/>
                      </a:cubicBezTo>
                      <a:cubicBezTo>
                        <a:pt x="6" y="84"/>
                        <a:pt x="0" y="94"/>
                        <a:pt x="1" y="100"/>
                      </a:cubicBezTo>
                      <a:cubicBezTo>
                        <a:pt x="2" y="106"/>
                        <a:pt x="11" y="108"/>
                        <a:pt x="20" y="109"/>
                      </a:cubicBezTo>
                      <a:lnTo>
                        <a:pt x="55" y="107"/>
                      </a:lnTo>
                      <a:lnTo>
                        <a:pt x="64" y="71"/>
                      </a:lnTo>
                      <a:cubicBezTo>
                        <a:pt x="71" y="56"/>
                        <a:pt x="94" y="28"/>
                        <a:pt x="97" y="17"/>
                      </a:cubicBezTo>
                      <a:cubicBezTo>
                        <a:pt x="100" y="6"/>
                        <a:pt x="85" y="7"/>
                        <a:pt x="82" y="5"/>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2" name="Freeform 100"/>
                <p:cNvSpPr>
                  <a:spLocks/>
                </p:cNvSpPr>
                <p:nvPr/>
              </p:nvSpPr>
              <p:spPr bwMode="gray">
                <a:xfrm>
                  <a:off x="3005" y="3226"/>
                  <a:ext cx="83" cy="137"/>
                </a:xfrm>
                <a:custGeom>
                  <a:avLst/>
                  <a:gdLst>
                    <a:gd name="T0" fmla="*/ 36 w 83"/>
                    <a:gd name="T1" fmla="*/ 49 h 137"/>
                    <a:gd name="T2" fmla="*/ 8 w 83"/>
                    <a:gd name="T3" fmla="*/ 34 h 137"/>
                    <a:gd name="T4" fmla="*/ 26 w 83"/>
                    <a:gd name="T5" fmla="*/ 72 h 137"/>
                    <a:gd name="T6" fmla="*/ 24 w 83"/>
                    <a:gd name="T7" fmla="*/ 103 h 137"/>
                    <a:gd name="T8" fmla="*/ 41 w 83"/>
                    <a:gd name="T9" fmla="*/ 136 h 137"/>
                    <a:gd name="T10" fmla="*/ 57 w 83"/>
                    <a:gd name="T11" fmla="*/ 111 h 137"/>
                    <a:gd name="T12" fmla="*/ 75 w 83"/>
                    <a:gd name="T13" fmla="*/ 100 h 137"/>
                    <a:gd name="T14" fmla="*/ 81 w 83"/>
                    <a:gd name="T15" fmla="*/ 76 h 137"/>
                    <a:gd name="T16" fmla="*/ 60 w 83"/>
                    <a:gd name="T17" fmla="*/ 81 h 137"/>
                    <a:gd name="T18" fmla="*/ 36 w 83"/>
                    <a:gd name="T19"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37">
                      <a:moveTo>
                        <a:pt x="36" y="49"/>
                      </a:moveTo>
                      <a:cubicBezTo>
                        <a:pt x="32" y="49"/>
                        <a:pt x="0" y="0"/>
                        <a:pt x="8" y="34"/>
                      </a:cubicBezTo>
                      <a:cubicBezTo>
                        <a:pt x="2" y="57"/>
                        <a:pt x="15" y="48"/>
                        <a:pt x="26" y="72"/>
                      </a:cubicBezTo>
                      <a:cubicBezTo>
                        <a:pt x="32" y="115"/>
                        <a:pt x="22" y="90"/>
                        <a:pt x="24" y="103"/>
                      </a:cubicBezTo>
                      <a:cubicBezTo>
                        <a:pt x="26" y="116"/>
                        <a:pt x="37" y="98"/>
                        <a:pt x="41" y="136"/>
                      </a:cubicBezTo>
                      <a:cubicBezTo>
                        <a:pt x="46" y="137"/>
                        <a:pt x="51" y="117"/>
                        <a:pt x="57" y="111"/>
                      </a:cubicBezTo>
                      <a:lnTo>
                        <a:pt x="75" y="100"/>
                      </a:lnTo>
                      <a:cubicBezTo>
                        <a:pt x="79" y="94"/>
                        <a:pt x="83" y="79"/>
                        <a:pt x="81" y="76"/>
                      </a:cubicBezTo>
                      <a:cubicBezTo>
                        <a:pt x="79" y="73"/>
                        <a:pt x="67" y="85"/>
                        <a:pt x="60" y="81"/>
                      </a:cubicBezTo>
                      <a:cubicBezTo>
                        <a:pt x="53" y="77"/>
                        <a:pt x="41" y="56"/>
                        <a:pt x="36" y="49"/>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3" name="Freeform 101"/>
                <p:cNvSpPr>
                  <a:spLocks/>
                </p:cNvSpPr>
                <p:nvPr/>
              </p:nvSpPr>
              <p:spPr bwMode="gray">
                <a:xfrm>
                  <a:off x="2790" y="2674"/>
                  <a:ext cx="66" cy="65"/>
                </a:xfrm>
                <a:custGeom>
                  <a:avLst/>
                  <a:gdLst>
                    <a:gd name="T0" fmla="*/ 59 w 66"/>
                    <a:gd name="T1" fmla="*/ 5 h 65"/>
                    <a:gd name="T2" fmla="*/ 38 w 66"/>
                    <a:gd name="T3" fmla="*/ 32 h 65"/>
                    <a:gd name="T4" fmla="*/ 8 w 66"/>
                    <a:gd name="T5" fmla="*/ 44 h 65"/>
                    <a:gd name="T6" fmla="*/ 8 w 66"/>
                    <a:gd name="T7" fmla="*/ 63 h 65"/>
                    <a:gd name="T8" fmla="*/ 44 w 66"/>
                    <a:gd name="T9" fmla="*/ 54 h 65"/>
                    <a:gd name="T10" fmla="*/ 58 w 66"/>
                    <a:gd name="T11" fmla="*/ 41 h 65"/>
                    <a:gd name="T12" fmla="*/ 66 w 66"/>
                    <a:gd name="T13" fmla="*/ 15 h 65"/>
                    <a:gd name="T14" fmla="*/ 59 w 66"/>
                    <a:gd name="T15" fmla="*/ 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5">
                      <a:moveTo>
                        <a:pt x="59" y="5"/>
                      </a:moveTo>
                      <a:cubicBezTo>
                        <a:pt x="54" y="0"/>
                        <a:pt x="46" y="26"/>
                        <a:pt x="38" y="32"/>
                      </a:cubicBezTo>
                      <a:cubicBezTo>
                        <a:pt x="30" y="38"/>
                        <a:pt x="13" y="39"/>
                        <a:pt x="8" y="44"/>
                      </a:cubicBezTo>
                      <a:cubicBezTo>
                        <a:pt x="0" y="54"/>
                        <a:pt x="2" y="61"/>
                        <a:pt x="8" y="63"/>
                      </a:cubicBezTo>
                      <a:cubicBezTo>
                        <a:pt x="14" y="65"/>
                        <a:pt x="36" y="58"/>
                        <a:pt x="44" y="54"/>
                      </a:cubicBezTo>
                      <a:lnTo>
                        <a:pt x="58" y="41"/>
                      </a:lnTo>
                      <a:cubicBezTo>
                        <a:pt x="62" y="35"/>
                        <a:pt x="66" y="21"/>
                        <a:pt x="66" y="15"/>
                      </a:cubicBezTo>
                      <a:cubicBezTo>
                        <a:pt x="66" y="9"/>
                        <a:pt x="60" y="7"/>
                        <a:pt x="59" y="5"/>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4" name="Freeform 102"/>
                <p:cNvSpPr>
                  <a:spLocks/>
                </p:cNvSpPr>
                <p:nvPr/>
              </p:nvSpPr>
              <p:spPr bwMode="gray">
                <a:xfrm>
                  <a:off x="2566" y="2661"/>
                  <a:ext cx="256" cy="142"/>
                </a:xfrm>
                <a:custGeom>
                  <a:avLst/>
                  <a:gdLst>
                    <a:gd name="T0" fmla="*/ 133 w 256"/>
                    <a:gd name="T1" fmla="*/ 36 h 142"/>
                    <a:gd name="T2" fmla="*/ 83 w 256"/>
                    <a:gd name="T3" fmla="*/ 15 h 142"/>
                    <a:gd name="T4" fmla="*/ 71 w 256"/>
                    <a:gd name="T5" fmla="*/ 39 h 142"/>
                    <a:gd name="T6" fmla="*/ 47 w 256"/>
                    <a:gd name="T7" fmla="*/ 39 h 142"/>
                    <a:gd name="T8" fmla="*/ 28 w 256"/>
                    <a:gd name="T9" fmla="*/ 4 h 142"/>
                    <a:gd name="T10" fmla="*/ 1 w 256"/>
                    <a:gd name="T11" fmla="*/ 16 h 142"/>
                    <a:gd name="T12" fmla="*/ 22 w 256"/>
                    <a:gd name="T13" fmla="*/ 51 h 142"/>
                    <a:gd name="T14" fmla="*/ 76 w 256"/>
                    <a:gd name="T15" fmla="*/ 64 h 142"/>
                    <a:gd name="T16" fmla="*/ 119 w 256"/>
                    <a:gd name="T17" fmla="*/ 109 h 142"/>
                    <a:gd name="T18" fmla="*/ 145 w 256"/>
                    <a:gd name="T19" fmla="*/ 117 h 142"/>
                    <a:gd name="T20" fmla="*/ 175 w 256"/>
                    <a:gd name="T21" fmla="*/ 102 h 142"/>
                    <a:gd name="T22" fmla="*/ 221 w 256"/>
                    <a:gd name="T23" fmla="*/ 136 h 142"/>
                    <a:gd name="T24" fmla="*/ 256 w 256"/>
                    <a:gd name="T25" fmla="*/ 142 h 142"/>
                    <a:gd name="T26" fmla="*/ 208 w 256"/>
                    <a:gd name="T27" fmla="*/ 91 h 142"/>
                    <a:gd name="T28" fmla="*/ 220 w 256"/>
                    <a:gd name="T29" fmla="*/ 82 h 142"/>
                    <a:gd name="T30" fmla="*/ 161 w 256"/>
                    <a:gd name="T31" fmla="*/ 39 h 142"/>
                    <a:gd name="T32" fmla="*/ 133 w 256"/>
                    <a:gd name="T33" fmla="*/ 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142">
                      <a:moveTo>
                        <a:pt x="133" y="36"/>
                      </a:moveTo>
                      <a:cubicBezTo>
                        <a:pt x="128" y="31"/>
                        <a:pt x="91" y="9"/>
                        <a:pt x="83" y="15"/>
                      </a:cubicBezTo>
                      <a:cubicBezTo>
                        <a:pt x="73" y="15"/>
                        <a:pt x="77" y="35"/>
                        <a:pt x="71" y="39"/>
                      </a:cubicBezTo>
                      <a:cubicBezTo>
                        <a:pt x="69" y="49"/>
                        <a:pt x="45" y="30"/>
                        <a:pt x="47" y="39"/>
                      </a:cubicBezTo>
                      <a:cubicBezTo>
                        <a:pt x="40" y="33"/>
                        <a:pt x="36" y="8"/>
                        <a:pt x="28" y="4"/>
                      </a:cubicBezTo>
                      <a:cubicBezTo>
                        <a:pt x="20" y="0"/>
                        <a:pt x="2" y="8"/>
                        <a:pt x="1" y="16"/>
                      </a:cubicBezTo>
                      <a:cubicBezTo>
                        <a:pt x="0" y="24"/>
                        <a:pt x="10" y="43"/>
                        <a:pt x="22" y="51"/>
                      </a:cubicBezTo>
                      <a:cubicBezTo>
                        <a:pt x="34" y="59"/>
                        <a:pt x="60" y="54"/>
                        <a:pt x="76" y="64"/>
                      </a:cubicBezTo>
                      <a:cubicBezTo>
                        <a:pt x="92" y="74"/>
                        <a:pt x="107" y="100"/>
                        <a:pt x="119" y="109"/>
                      </a:cubicBezTo>
                      <a:cubicBezTo>
                        <a:pt x="131" y="118"/>
                        <a:pt x="136" y="118"/>
                        <a:pt x="145" y="117"/>
                      </a:cubicBezTo>
                      <a:cubicBezTo>
                        <a:pt x="154" y="116"/>
                        <a:pt x="162" y="99"/>
                        <a:pt x="175" y="102"/>
                      </a:cubicBezTo>
                      <a:lnTo>
                        <a:pt x="221" y="136"/>
                      </a:lnTo>
                      <a:lnTo>
                        <a:pt x="256" y="142"/>
                      </a:lnTo>
                      <a:cubicBezTo>
                        <a:pt x="254" y="135"/>
                        <a:pt x="214" y="101"/>
                        <a:pt x="208" y="91"/>
                      </a:cubicBezTo>
                      <a:cubicBezTo>
                        <a:pt x="202" y="81"/>
                        <a:pt x="228" y="91"/>
                        <a:pt x="220" y="82"/>
                      </a:cubicBezTo>
                      <a:cubicBezTo>
                        <a:pt x="212" y="73"/>
                        <a:pt x="176" y="47"/>
                        <a:pt x="161" y="39"/>
                      </a:cubicBezTo>
                      <a:cubicBezTo>
                        <a:pt x="146" y="31"/>
                        <a:pt x="139" y="37"/>
                        <a:pt x="133" y="36"/>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5" name="Freeform 103"/>
                <p:cNvSpPr>
                  <a:spLocks/>
                </p:cNvSpPr>
                <p:nvPr/>
              </p:nvSpPr>
              <p:spPr bwMode="gray">
                <a:xfrm>
                  <a:off x="833" y="1705"/>
                  <a:ext cx="111" cy="205"/>
                </a:xfrm>
                <a:custGeom>
                  <a:avLst/>
                  <a:gdLst>
                    <a:gd name="T0" fmla="*/ 16 w 111"/>
                    <a:gd name="T1" fmla="*/ 22 h 205"/>
                    <a:gd name="T2" fmla="*/ 8 w 111"/>
                    <a:gd name="T3" fmla="*/ 50 h 205"/>
                    <a:gd name="T4" fmla="*/ 3 w 111"/>
                    <a:gd name="T5" fmla="*/ 65 h 205"/>
                    <a:gd name="T6" fmla="*/ 24 w 111"/>
                    <a:gd name="T7" fmla="*/ 80 h 205"/>
                    <a:gd name="T8" fmla="*/ 23 w 111"/>
                    <a:gd name="T9" fmla="*/ 102 h 205"/>
                    <a:gd name="T10" fmla="*/ 36 w 111"/>
                    <a:gd name="T11" fmla="*/ 107 h 205"/>
                    <a:gd name="T12" fmla="*/ 39 w 111"/>
                    <a:gd name="T13" fmla="*/ 131 h 205"/>
                    <a:gd name="T14" fmla="*/ 19 w 111"/>
                    <a:gd name="T15" fmla="*/ 132 h 205"/>
                    <a:gd name="T16" fmla="*/ 12 w 111"/>
                    <a:gd name="T17" fmla="*/ 159 h 205"/>
                    <a:gd name="T18" fmla="*/ 15 w 111"/>
                    <a:gd name="T19" fmla="*/ 167 h 205"/>
                    <a:gd name="T20" fmla="*/ 33 w 111"/>
                    <a:gd name="T21" fmla="*/ 170 h 205"/>
                    <a:gd name="T22" fmla="*/ 1 w 111"/>
                    <a:gd name="T23" fmla="*/ 201 h 205"/>
                    <a:gd name="T24" fmla="*/ 13 w 111"/>
                    <a:gd name="T25" fmla="*/ 205 h 205"/>
                    <a:gd name="T26" fmla="*/ 41 w 111"/>
                    <a:gd name="T27" fmla="*/ 198 h 205"/>
                    <a:gd name="T28" fmla="*/ 75 w 111"/>
                    <a:gd name="T29" fmla="*/ 192 h 205"/>
                    <a:gd name="T30" fmla="*/ 106 w 111"/>
                    <a:gd name="T31" fmla="*/ 179 h 205"/>
                    <a:gd name="T32" fmla="*/ 105 w 111"/>
                    <a:gd name="T33" fmla="*/ 156 h 205"/>
                    <a:gd name="T34" fmla="*/ 91 w 111"/>
                    <a:gd name="T35" fmla="*/ 143 h 205"/>
                    <a:gd name="T36" fmla="*/ 87 w 111"/>
                    <a:gd name="T37" fmla="*/ 122 h 205"/>
                    <a:gd name="T38" fmla="*/ 62 w 111"/>
                    <a:gd name="T39" fmla="*/ 97 h 205"/>
                    <a:gd name="T40" fmla="*/ 63 w 111"/>
                    <a:gd name="T41" fmla="*/ 75 h 205"/>
                    <a:gd name="T42" fmla="*/ 49 w 111"/>
                    <a:gd name="T43" fmla="*/ 71 h 205"/>
                    <a:gd name="T44" fmla="*/ 61 w 111"/>
                    <a:gd name="T45" fmla="*/ 53 h 205"/>
                    <a:gd name="T46" fmla="*/ 45 w 111"/>
                    <a:gd name="T47" fmla="*/ 36 h 205"/>
                    <a:gd name="T48" fmla="*/ 49 w 111"/>
                    <a:gd name="T49" fmla="*/ 15 h 205"/>
                    <a:gd name="T50" fmla="*/ 32 w 111"/>
                    <a:gd name="T51" fmla="*/ 1 h 205"/>
                    <a:gd name="T52" fmla="*/ 20 w 111"/>
                    <a:gd name="T53" fmla="*/ 11 h 205"/>
                    <a:gd name="T54" fmla="*/ 16 w 111"/>
                    <a:gd name="T55" fmla="*/ 2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205">
                      <a:moveTo>
                        <a:pt x="16" y="22"/>
                      </a:moveTo>
                      <a:cubicBezTo>
                        <a:pt x="14" y="29"/>
                        <a:pt x="7" y="37"/>
                        <a:pt x="8" y="50"/>
                      </a:cubicBezTo>
                      <a:cubicBezTo>
                        <a:pt x="7" y="57"/>
                        <a:pt x="0" y="60"/>
                        <a:pt x="3" y="65"/>
                      </a:cubicBezTo>
                      <a:cubicBezTo>
                        <a:pt x="6" y="70"/>
                        <a:pt x="21" y="74"/>
                        <a:pt x="24" y="80"/>
                      </a:cubicBezTo>
                      <a:cubicBezTo>
                        <a:pt x="27" y="86"/>
                        <a:pt x="21" y="98"/>
                        <a:pt x="23" y="102"/>
                      </a:cubicBezTo>
                      <a:cubicBezTo>
                        <a:pt x="29" y="98"/>
                        <a:pt x="31" y="101"/>
                        <a:pt x="36" y="107"/>
                      </a:cubicBezTo>
                      <a:cubicBezTo>
                        <a:pt x="40" y="123"/>
                        <a:pt x="46" y="124"/>
                        <a:pt x="39" y="131"/>
                      </a:cubicBezTo>
                      <a:cubicBezTo>
                        <a:pt x="30" y="129"/>
                        <a:pt x="21" y="118"/>
                        <a:pt x="19" y="132"/>
                      </a:cubicBezTo>
                      <a:cubicBezTo>
                        <a:pt x="21" y="151"/>
                        <a:pt x="24" y="156"/>
                        <a:pt x="12" y="159"/>
                      </a:cubicBezTo>
                      <a:cubicBezTo>
                        <a:pt x="12" y="162"/>
                        <a:pt x="14" y="166"/>
                        <a:pt x="15" y="167"/>
                      </a:cubicBezTo>
                      <a:cubicBezTo>
                        <a:pt x="17" y="170"/>
                        <a:pt x="33" y="170"/>
                        <a:pt x="33" y="170"/>
                      </a:cubicBezTo>
                      <a:cubicBezTo>
                        <a:pt x="32" y="183"/>
                        <a:pt x="3" y="189"/>
                        <a:pt x="1" y="201"/>
                      </a:cubicBezTo>
                      <a:cubicBezTo>
                        <a:pt x="2" y="203"/>
                        <a:pt x="11" y="204"/>
                        <a:pt x="13" y="205"/>
                      </a:cubicBezTo>
                      <a:cubicBezTo>
                        <a:pt x="20" y="205"/>
                        <a:pt x="32" y="199"/>
                        <a:pt x="41" y="198"/>
                      </a:cubicBezTo>
                      <a:cubicBezTo>
                        <a:pt x="49" y="195"/>
                        <a:pt x="67" y="187"/>
                        <a:pt x="75" y="192"/>
                      </a:cubicBezTo>
                      <a:cubicBezTo>
                        <a:pt x="86" y="189"/>
                        <a:pt x="101" y="185"/>
                        <a:pt x="106" y="179"/>
                      </a:cubicBezTo>
                      <a:cubicBezTo>
                        <a:pt x="111" y="173"/>
                        <a:pt x="109" y="164"/>
                        <a:pt x="105" y="156"/>
                      </a:cubicBezTo>
                      <a:cubicBezTo>
                        <a:pt x="104" y="148"/>
                        <a:pt x="95" y="148"/>
                        <a:pt x="91" y="143"/>
                      </a:cubicBezTo>
                      <a:cubicBezTo>
                        <a:pt x="88" y="137"/>
                        <a:pt x="92" y="130"/>
                        <a:pt x="87" y="122"/>
                      </a:cubicBezTo>
                      <a:cubicBezTo>
                        <a:pt x="81" y="108"/>
                        <a:pt x="73" y="103"/>
                        <a:pt x="62" y="97"/>
                      </a:cubicBezTo>
                      <a:cubicBezTo>
                        <a:pt x="60" y="92"/>
                        <a:pt x="66" y="78"/>
                        <a:pt x="63" y="75"/>
                      </a:cubicBezTo>
                      <a:cubicBezTo>
                        <a:pt x="59" y="70"/>
                        <a:pt x="53" y="76"/>
                        <a:pt x="49" y="71"/>
                      </a:cubicBezTo>
                      <a:cubicBezTo>
                        <a:pt x="42" y="65"/>
                        <a:pt x="47" y="55"/>
                        <a:pt x="61" y="53"/>
                      </a:cubicBezTo>
                      <a:cubicBezTo>
                        <a:pt x="66" y="29"/>
                        <a:pt x="59" y="34"/>
                        <a:pt x="45" y="36"/>
                      </a:cubicBezTo>
                      <a:cubicBezTo>
                        <a:pt x="43" y="29"/>
                        <a:pt x="49" y="15"/>
                        <a:pt x="49" y="15"/>
                      </a:cubicBezTo>
                      <a:cubicBezTo>
                        <a:pt x="45" y="5"/>
                        <a:pt x="39" y="4"/>
                        <a:pt x="32" y="1"/>
                      </a:cubicBezTo>
                      <a:cubicBezTo>
                        <a:pt x="24" y="4"/>
                        <a:pt x="23" y="0"/>
                        <a:pt x="20" y="11"/>
                      </a:cubicBezTo>
                      <a:cubicBezTo>
                        <a:pt x="16" y="25"/>
                        <a:pt x="19" y="28"/>
                        <a:pt x="16" y="22"/>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6" name="Freeform 104"/>
                <p:cNvSpPr>
                  <a:spLocks/>
                </p:cNvSpPr>
                <p:nvPr/>
              </p:nvSpPr>
              <p:spPr bwMode="gray">
                <a:xfrm>
                  <a:off x="771" y="1787"/>
                  <a:ext cx="81" cy="94"/>
                </a:xfrm>
                <a:custGeom>
                  <a:avLst/>
                  <a:gdLst>
                    <a:gd name="T0" fmla="*/ 40 w 81"/>
                    <a:gd name="T1" fmla="*/ 8 h 94"/>
                    <a:gd name="T2" fmla="*/ 59 w 81"/>
                    <a:gd name="T3" fmla="*/ 5 h 94"/>
                    <a:gd name="T4" fmla="*/ 72 w 81"/>
                    <a:gd name="T5" fmla="*/ 16 h 94"/>
                    <a:gd name="T6" fmla="*/ 71 w 81"/>
                    <a:gd name="T7" fmla="*/ 46 h 94"/>
                    <a:gd name="T8" fmla="*/ 46 w 81"/>
                    <a:gd name="T9" fmla="*/ 78 h 94"/>
                    <a:gd name="T10" fmla="*/ 38 w 81"/>
                    <a:gd name="T11" fmla="*/ 89 h 94"/>
                    <a:gd name="T12" fmla="*/ 15 w 81"/>
                    <a:gd name="T13" fmla="*/ 81 h 94"/>
                    <a:gd name="T14" fmla="*/ 23 w 81"/>
                    <a:gd name="T15" fmla="*/ 71 h 94"/>
                    <a:gd name="T16" fmla="*/ 0 w 81"/>
                    <a:gd name="T17" fmla="*/ 38 h 94"/>
                    <a:gd name="T18" fmla="*/ 31 w 81"/>
                    <a:gd name="T19" fmla="*/ 32 h 94"/>
                    <a:gd name="T20" fmla="*/ 40 w 81"/>
                    <a:gd name="T2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94">
                      <a:moveTo>
                        <a:pt x="40" y="8"/>
                      </a:moveTo>
                      <a:cubicBezTo>
                        <a:pt x="45" y="0"/>
                        <a:pt x="50" y="1"/>
                        <a:pt x="59" y="5"/>
                      </a:cubicBezTo>
                      <a:cubicBezTo>
                        <a:pt x="68" y="17"/>
                        <a:pt x="67" y="6"/>
                        <a:pt x="72" y="16"/>
                      </a:cubicBezTo>
                      <a:cubicBezTo>
                        <a:pt x="73" y="26"/>
                        <a:pt x="72" y="35"/>
                        <a:pt x="71" y="46"/>
                      </a:cubicBezTo>
                      <a:cubicBezTo>
                        <a:pt x="81" y="65"/>
                        <a:pt x="56" y="71"/>
                        <a:pt x="46" y="78"/>
                      </a:cubicBezTo>
                      <a:cubicBezTo>
                        <a:pt x="43" y="89"/>
                        <a:pt x="45" y="82"/>
                        <a:pt x="38" y="89"/>
                      </a:cubicBezTo>
                      <a:cubicBezTo>
                        <a:pt x="31" y="89"/>
                        <a:pt x="12" y="94"/>
                        <a:pt x="15" y="81"/>
                      </a:cubicBezTo>
                      <a:cubicBezTo>
                        <a:pt x="17" y="76"/>
                        <a:pt x="23" y="71"/>
                        <a:pt x="23" y="71"/>
                      </a:cubicBezTo>
                      <a:cubicBezTo>
                        <a:pt x="23" y="61"/>
                        <a:pt x="7" y="44"/>
                        <a:pt x="0" y="38"/>
                      </a:cubicBezTo>
                      <a:cubicBezTo>
                        <a:pt x="0" y="22"/>
                        <a:pt x="23" y="42"/>
                        <a:pt x="31" y="32"/>
                      </a:cubicBezTo>
                      <a:cubicBezTo>
                        <a:pt x="40" y="19"/>
                        <a:pt x="38" y="26"/>
                        <a:pt x="40" y="8"/>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nvGrpSpPr>
                <p:cNvPr id="39017" name="Group 105"/>
                <p:cNvGrpSpPr>
                  <a:grpSpLocks/>
                </p:cNvGrpSpPr>
                <p:nvPr/>
              </p:nvGrpSpPr>
              <p:grpSpPr bwMode="auto">
                <a:xfrm rot="1863484">
                  <a:off x="2594" y="1848"/>
                  <a:ext cx="182" cy="432"/>
                  <a:chOff x="2710" y="2015"/>
                  <a:chExt cx="134" cy="376"/>
                </a:xfrm>
              </p:grpSpPr>
              <p:sp>
                <p:nvSpPr>
                  <p:cNvPr id="39018" name="Freeform 106"/>
                  <p:cNvSpPr>
                    <a:spLocks/>
                  </p:cNvSpPr>
                  <p:nvPr/>
                </p:nvSpPr>
                <p:spPr bwMode="gray">
                  <a:xfrm>
                    <a:off x="2710" y="2015"/>
                    <a:ext cx="77" cy="110"/>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19" name="Freeform 107"/>
                  <p:cNvSpPr>
                    <a:spLocks/>
                  </p:cNvSpPr>
                  <p:nvPr/>
                </p:nvSpPr>
                <p:spPr bwMode="gray">
                  <a:xfrm>
                    <a:off x="2772" y="2129"/>
                    <a:ext cx="55" cy="76"/>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0" name="Freeform 108"/>
                  <p:cNvSpPr>
                    <a:spLocks/>
                  </p:cNvSpPr>
                  <p:nvPr/>
                </p:nvSpPr>
                <p:spPr bwMode="gray">
                  <a:xfrm>
                    <a:off x="2736" y="2208"/>
                    <a:ext cx="108" cy="183"/>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sp>
              <p:nvSpPr>
                <p:cNvPr id="39021" name="Freeform 109"/>
                <p:cNvSpPr>
                  <a:spLocks/>
                </p:cNvSpPr>
                <p:nvPr/>
              </p:nvSpPr>
              <p:spPr bwMode="gray">
                <a:xfrm>
                  <a:off x="877" y="1722"/>
                  <a:ext cx="9"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outerShdw dist="40161" dir="4293903" algn="ctr" rotWithShape="0">
                    <a:srgbClr val="333333">
                      <a:alpha val="50000"/>
                    </a:srgbClr>
                  </a:outerShdw>
                </a:effectLst>
                <a:extLst>
                  <a:ext uri="{91240B29-F687-4F45-9708-019B960494DF}">
                    <a14:hiddenLine xmlns:a14="http://schemas.microsoft.com/office/drawing/2010/main" w="6350" cap="flat" cmpd="sng">
                      <a:solidFill>
                        <a:srgbClr val="5F5F5F"/>
                      </a:solidFill>
                      <a:prstDash val="dash"/>
                      <a:round/>
                      <a:headEnd type="none" w="med" len="med"/>
                      <a:tailEnd type="none" w="med" len="med"/>
                    </a14:hiddenLine>
                  </a:ext>
                </a:extLst>
              </p:spPr>
              <p:txBody>
                <a:bodyPr/>
                <a:lstStyle/>
                <a:p>
                  <a:pPr fontAlgn="base">
                    <a:spcBef>
                      <a:spcPct val="0"/>
                    </a:spcBef>
                    <a:spcAft>
                      <a:spcPct val="0"/>
                    </a:spcAft>
                  </a:pPr>
                  <a:endParaRPr lang="vi-VN" sz="1350">
                    <a:solidFill>
                      <a:srgbClr val="000000"/>
                    </a:solidFill>
                  </a:endParaRPr>
                </a:p>
              </p:txBody>
            </p:sp>
            <p:grpSp>
              <p:nvGrpSpPr>
                <p:cNvPr id="39022" name="Group 110"/>
                <p:cNvGrpSpPr>
                  <a:grpSpLocks/>
                </p:cNvGrpSpPr>
                <p:nvPr/>
              </p:nvGrpSpPr>
              <p:grpSpPr bwMode="auto">
                <a:xfrm rot="-385409">
                  <a:off x="1428" y="2692"/>
                  <a:ext cx="206" cy="301"/>
                  <a:chOff x="3095" y="2636"/>
                  <a:chExt cx="206" cy="301"/>
                </a:xfrm>
              </p:grpSpPr>
              <p:sp>
                <p:nvSpPr>
                  <p:cNvPr id="39023" name="Freeform 111"/>
                  <p:cNvSpPr>
                    <a:spLocks/>
                  </p:cNvSpPr>
                  <p:nvPr/>
                </p:nvSpPr>
                <p:spPr bwMode="gray">
                  <a:xfrm>
                    <a:off x="3095" y="2742"/>
                    <a:ext cx="124" cy="195"/>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4" name="Freeform 112"/>
                  <p:cNvSpPr>
                    <a:spLocks/>
                  </p:cNvSpPr>
                  <p:nvPr/>
                </p:nvSpPr>
                <p:spPr bwMode="gray">
                  <a:xfrm>
                    <a:off x="3251" y="2865"/>
                    <a:ext cx="31"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5" name="Freeform 113"/>
                  <p:cNvSpPr>
                    <a:spLocks/>
                  </p:cNvSpPr>
                  <p:nvPr/>
                </p:nvSpPr>
                <p:spPr bwMode="gray">
                  <a:xfrm>
                    <a:off x="3291" y="2858"/>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6" name="Freeform 114"/>
                  <p:cNvSpPr>
                    <a:spLocks/>
                  </p:cNvSpPr>
                  <p:nvPr/>
                </p:nvSpPr>
                <p:spPr bwMode="gray">
                  <a:xfrm>
                    <a:off x="3224" y="2708"/>
                    <a:ext cx="9" cy="16"/>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7" name="Freeform 115"/>
                  <p:cNvSpPr>
                    <a:spLocks/>
                  </p:cNvSpPr>
                  <p:nvPr/>
                </p:nvSpPr>
                <p:spPr bwMode="gray">
                  <a:xfrm>
                    <a:off x="3284" y="2637"/>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8" name="Freeform 116"/>
                  <p:cNvSpPr>
                    <a:spLocks/>
                  </p:cNvSpPr>
                  <p:nvPr/>
                </p:nvSpPr>
                <p:spPr bwMode="gray">
                  <a:xfrm>
                    <a:off x="3260" y="2636"/>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29" name="Freeform 117"/>
                  <p:cNvSpPr>
                    <a:spLocks/>
                  </p:cNvSpPr>
                  <p:nvPr/>
                </p:nvSpPr>
                <p:spPr bwMode="gray">
                  <a:xfrm>
                    <a:off x="3248" y="2658"/>
                    <a:ext cx="11"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0" name="Freeform 118"/>
                  <p:cNvSpPr>
                    <a:spLocks/>
                  </p:cNvSpPr>
                  <p:nvPr/>
                </p:nvSpPr>
                <p:spPr bwMode="gray">
                  <a:xfrm>
                    <a:off x="3224" y="2691"/>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1" name="Freeform 119"/>
                  <p:cNvSpPr>
                    <a:spLocks/>
                  </p:cNvSpPr>
                  <p:nvPr/>
                </p:nvSpPr>
                <p:spPr bwMode="gray">
                  <a:xfrm>
                    <a:off x="3242" y="2679"/>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sp>
              <p:nvSpPr>
                <p:cNvPr id="39032" name="Freeform 120"/>
                <p:cNvSpPr>
                  <a:spLocks/>
                </p:cNvSpPr>
                <p:nvPr/>
              </p:nvSpPr>
              <p:spPr bwMode="gray">
                <a:xfrm>
                  <a:off x="1019" y="2040"/>
                  <a:ext cx="24" cy="72"/>
                </a:xfrm>
                <a:custGeom>
                  <a:avLst/>
                  <a:gdLst>
                    <a:gd name="T0" fmla="*/ 19 w 24"/>
                    <a:gd name="T1" fmla="*/ 31 h 72"/>
                    <a:gd name="T2" fmla="*/ 24 w 24"/>
                    <a:gd name="T3" fmla="*/ 15 h 72"/>
                    <a:gd name="T4" fmla="*/ 13 w 24"/>
                    <a:gd name="T5" fmla="*/ 0 h 72"/>
                    <a:gd name="T6" fmla="*/ 1 w 24"/>
                    <a:gd name="T7" fmla="*/ 7 h 72"/>
                    <a:gd name="T8" fmla="*/ 12 w 24"/>
                    <a:gd name="T9" fmla="*/ 28 h 72"/>
                    <a:gd name="T10" fmla="*/ 0 w 24"/>
                    <a:gd name="T11" fmla="*/ 39 h 72"/>
                    <a:gd name="T12" fmla="*/ 3 w 24"/>
                    <a:gd name="T13" fmla="*/ 72 h 72"/>
                    <a:gd name="T14" fmla="*/ 21 w 24"/>
                    <a:gd name="T15" fmla="*/ 66 h 72"/>
                    <a:gd name="T16" fmla="*/ 19 w 24"/>
                    <a:gd name="T17"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72">
                      <a:moveTo>
                        <a:pt x="19" y="31"/>
                      </a:moveTo>
                      <a:lnTo>
                        <a:pt x="24" y="15"/>
                      </a:lnTo>
                      <a:lnTo>
                        <a:pt x="13" y="0"/>
                      </a:lnTo>
                      <a:lnTo>
                        <a:pt x="1" y="7"/>
                      </a:lnTo>
                      <a:lnTo>
                        <a:pt x="12" y="28"/>
                      </a:lnTo>
                      <a:lnTo>
                        <a:pt x="0" y="39"/>
                      </a:lnTo>
                      <a:lnTo>
                        <a:pt x="3" y="72"/>
                      </a:lnTo>
                      <a:lnTo>
                        <a:pt x="21" y="66"/>
                      </a:lnTo>
                      <a:lnTo>
                        <a:pt x="19" y="31"/>
                      </a:ln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3" name="Freeform 121"/>
                <p:cNvSpPr>
                  <a:spLocks/>
                </p:cNvSpPr>
                <p:nvPr/>
              </p:nvSpPr>
              <p:spPr bwMode="gray">
                <a:xfrm>
                  <a:off x="2277" y="2559"/>
                  <a:ext cx="134" cy="158"/>
                </a:xfrm>
                <a:custGeom>
                  <a:avLst/>
                  <a:gdLst>
                    <a:gd name="T0" fmla="*/ 110 w 134"/>
                    <a:gd name="T1" fmla="*/ 0 h 158"/>
                    <a:gd name="T2" fmla="*/ 83 w 134"/>
                    <a:gd name="T3" fmla="*/ 22 h 158"/>
                    <a:gd name="T4" fmla="*/ 74 w 134"/>
                    <a:gd name="T5" fmla="*/ 53 h 158"/>
                    <a:gd name="T6" fmla="*/ 56 w 134"/>
                    <a:gd name="T7" fmla="*/ 55 h 158"/>
                    <a:gd name="T8" fmla="*/ 35 w 134"/>
                    <a:gd name="T9" fmla="*/ 84 h 158"/>
                    <a:gd name="T10" fmla="*/ 14 w 134"/>
                    <a:gd name="T11" fmla="*/ 88 h 158"/>
                    <a:gd name="T12" fmla="*/ 6 w 134"/>
                    <a:gd name="T13" fmla="*/ 124 h 158"/>
                    <a:gd name="T14" fmla="*/ 49 w 134"/>
                    <a:gd name="T15" fmla="*/ 147 h 158"/>
                    <a:gd name="T16" fmla="*/ 62 w 134"/>
                    <a:gd name="T17" fmla="*/ 154 h 158"/>
                    <a:gd name="T18" fmla="*/ 80 w 134"/>
                    <a:gd name="T19" fmla="*/ 157 h 158"/>
                    <a:gd name="T20" fmla="*/ 84 w 134"/>
                    <a:gd name="T21" fmla="*/ 135 h 158"/>
                    <a:gd name="T22" fmla="*/ 108 w 134"/>
                    <a:gd name="T23" fmla="*/ 119 h 158"/>
                    <a:gd name="T24" fmla="*/ 113 w 134"/>
                    <a:gd name="T25" fmla="*/ 100 h 158"/>
                    <a:gd name="T26" fmla="*/ 126 w 134"/>
                    <a:gd name="T27" fmla="*/ 87 h 158"/>
                    <a:gd name="T28" fmla="*/ 110 w 134"/>
                    <a:gd name="T29" fmla="*/ 79 h 158"/>
                    <a:gd name="T30" fmla="*/ 112 w 134"/>
                    <a:gd name="T31" fmla="*/ 48 h 158"/>
                    <a:gd name="T32" fmla="*/ 134 w 134"/>
                    <a:gd name="T33" fmla="*/ 38 h 158"/>
                    <a:gd name="T34" fmla="*/ 118 w 134"/>
                    <a:gd name="T35" fmla="*/ 16 h 158"/>
                    <a:gd name="T36" fmla="*/ 110 w 134"/>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58">
                      <a:moveTo>
                        <a:pt x="110" y="0"/>
                      </a:moveTo>
                      <a:cubicBezTo>
                        <a:pt x="106" y="1"/>
                        <a:pt x="89" y="13"/>
                        <a:pt x="83" y="22"/>
                      </a:cubicBezTo>
                      <a:cubicBezTo>
                        <a:pt x="77" y="31"/>
                        <a:pt x="78" y="48"/>
                        <a:pt x="74" y="53"/>
                      </a:cubicBezTo>
                      <a:cubicBezTo>
                        <a:pt x="71" y="58"/>
                        <a:pt x="61" y="53"/>
                        <a:pt x="56" y="55"/>
                      </a:cubicBezTo>
                      <a:cubicBezTo>
                        <a:pt x="49" y="58"/>
                        <a:pt x="35" y="84"/>
                        <a:pt x="35" y="84"/>
                      </a:cubicBezTo>
                      <a:cubicBezTo>
                        <a:pt x="29" y="91"/>
                        <a:pt x="19" y="81"/>
                        <a:pt x="14" y="88"/>
                      </a:cubicBezTo>
                      <a:cubicBezTo>
                        <a:pt x="9" y="95"/>
                        <a:pt x="0" y="114"/>
                        <a:pt x="6" y="124"/>
                      </a:cubicBezTo>
                      <a:cubicBezTo>
                        <a:pt x="8" y="133"/>
                        <a:pt x="46" y="138"/>
                        <a:pt x="49" y="147"/>
                      </a:cubicBezTo>
                      <a:cubicBezTo>
                        <a:pt x="51" y="151"/>
                        <a:pt x="59" y="152"/>
                        <a:pt x="62" y="154"/>
                      </a:cubicBezTo>
                      <a:cubicBezTo>
                        <a:pt x="66" y="158"/>
                        <a:pt x="80" y="157"/>
                        <a:pt x="80" y="157"/>
                      </a:cubicBezTo>
                      <a:cubicBezTo>
                        <a:pt x="101" y="155"/>
                        <a:pt x="86" y="150"/>
                        <a:pt x="84" y="135"/>
                      </a:cubicBezTo>
                      <a:cubicBezTo>
                        <a:pt x="89" y="126"/>
                        <a:pt x="108" y="119"/>
                        <a:pt x="108" y="119"/>
                      </a:cubicBezTo>
                      <a:cubicBezTo>
                        <a:pt x="113" y="115"/>
                        <a:pt x="112" y="112"/>
                        <a:pt x="113" y="100"/>
                      </a:cubicBezTo>
                      <a:cubicBezTo>
                        <a:pt x="116" y="95"/>
                        <a:pt x="126" y="90"/>
                        <a:pt x="126" y="87"/>
                      </a:cubicBezTo>
                      <a:cubicBezTo>
                        <a:pt x="126" y="84"/>
                        <a:pt x="112" y="85"/>
                        <a:pt x="110" y="79"/>
                      </a:cubicBezTo>
                      <a:cubicBezTo>
                        <a:pt x="108" y="73"/>
                        <a:pt x="108" y="55"/>
                        <a:pt x="112" y="48"/>
                      </a:cubicBezTo>
                      <a:cubicBezTo>
                        <a:pt x="133" y="46"/>
                        <a:pt x="127" y="51"/>
                        <a:pt x="134" y="38"/>
                      </a:cubicBezTo>
                      <a:cubicBezTo>
                        <a:pt x="133" y="29"/>
                        <a:pt x="118" y="16"/>
                        <a:pt x="118" y="16"/>
                      </a:cubicBezTo>
                      <a:cubicBezTo>
                        <a:pt x="114" y="4"/>
                        <a:pt x="117" y="9"/>
                        <a:pt x="110"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4" name="Freeform 122"/>
                <p:cNvSpPr>
                  <a:spLocks/>
                </p:cNvSpPr>
                <p:nvPr/>
              </p:nvSpPr>
              <p:spPr bwMode="gray">
                <a:xfrm>
                  <a:off x="2406" y="2621"/>
                  <a:ext cx="90" cy="109"/>
                </a:xfrm>
                <a:custGeom>
                  <a:avLst/>
                  <a:gdLst>
                    <a:gd name="T0" fmla="*/ 82 w 90"/>
                    <a:gd name="T1" fmla="*/ 9 h 109"/>
                    <a:gd name="T2" fmla="*/ 64 w 90"/>
                    <a:gd name="T3" fmla="*/ 12 h 109"/>
                    <a:gd name="T4" fmla="*/ 26 w 90"/>
                    <a:gd name="T5" fmla="*/ 9 h 109"/>
                    <a:gd name="T6" fmla="*/ 17 w 90"/>
                    <a:gd name="T7" fmla="*/ 20 h 109"/>
                    <a:gd name="T8" fmla="*/ 1 w 90"/>
                    <a:gd name="T9" fmla="*/ 59 h 109"/>
                    <a:gd name="T10" fmla="*/ 12 w 90"/>
                    <a:gd name="T11" fmla="*/ 68 h 109"/>
                    <a:gd name="T12" fmla="*/ 10 w 90"/>
                    <a:gd name="T13" fmla="*/ 87 h 109"/>
                    <a:gd name="T14" fmla="*/ 21 w 90"/>
                    <a:gd name="T15" fmla="*/ 105 h 109"/>
                    <a:gd name="T16" fmla="*/ 34 w 90"/>
                    <a:gd name="T17" fmla="*/ 69 h 109"/>
                    <a:gd name="T18" fmla="*/ 34 w 90"/>
                    <a:gd name="T19" fmla="*/ 94 h 109"/>
                    <a:gd name="T20" fmla="*/ 38 w 90"/>
                    <a:gd name="T21" fmla="*/ 109 h 109"/>
                    <a:gd name="T22" fmla="*/ 65 w 90"/>
                    <a:gd name="T23" fmla="*/ 98 h 109"/>
                    <a:gd name="T24" fmla="*/ 41 w 90"/>
                    <a:gd name="T25" fmla="*/ 58 h 109"/>
                    <a:gd name="T26" fmla="*/ 56 w 90"/>
                    <a:gd name="T27" fmla="*/ 35 h 109"/>
                    <a:gd name="T28" fmla="*/ 39 w 90"/>
                    <a:gd name="T29" fmla="*/ 41 h 109"/>
                    <a:gd name="T30" fmla="*/ 29 w 90"/>
                    <a:gd name="T31" fmla="*/ 39 h 109"/>
                    <a:gd name="T32" fmla="*/ 36 w 90"/>
                    <a:gd name="T33" fmla="*/ 27 h 109"/>
                    <a:gd name="T34" fmla="*/ 51 w 90"/>
                    <a:gd name="T35" fmla="*/ 17 h 109"/>
                    <a:gd name="T36" fmla="*/ 78 w 90"/>
                    <a:gd name="T37" fmla="*/ 30 h 109"/>
                    <a:gd name="T38" fmla="*/ 90 w 90"/>
                    <a:gd name="T39" fmla="*/ 21 h 109"/>
                    <a:gd name="T40" fmla="*/ 82 w 90"/>
                    <a:gd name="T41"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9">
                      <a:moveTo>
                        <a:pt x="82" y="9"/>
                      </a:moveTo>
                      <a:cubicBezTo>
                        <a:pt x="66" y="6"/>
                        <a:pt x="73" y="13"/>
                        <a:pt x="64" y="12"/>
                      </a:cubicBezTo>
                      <a:cubicBezTo>
                        <a:pt x="62" y="12"/>
                        <a:pt x="29" y="0"/>
                        <a:pt x="26" y="9"/>
                      </a:cubicBezTo>
                      <a:cubicBezTo>
                        <a:pt x="26" y="17"/>
                        <a:pt x="24" y="18"/>
                        <a:pt x="17" y="20"/>
                      </a:cubicBezTo>
                      <a:cubicBezTo>
                        <a:pt x="13" y="28"/>
                        <a:pt x="2" y="51"/>
                        <a:pt x="1" y="59"/>
                      </a:cubicBezTo>
                      <a:cubicBezTo>
                        <a:pt x="0" y="63"/>
                        <a:pt x="11" y="63"/>
                        <a:pt x="12" y="68"/>
                      </a:cubicBezTo>
                      <a:cubicBezTo>
                        <a:pt x="13" y="73"/>
                        <a:pt x="12" y="82"/>
                        <a:pt x="10" y="87"/>
                      </a:cubicBezTo>
                      <a:cubicBezTo>
                        <a:pt x="11" y="93"/>
                        <a:pt x="17" y="108"/>
                        <a:pt x="21" y="105"/>
                      </a:cubicBezTo>
                      <a:cubicBezTo>
                        <a:pt x="23" y="93"/>
                        <a:pt x="20" y="74"/>
                        <a:pt x="34" y="69"/>
                      </a:cubicBezTo>
                      <a:cubicBezTo>
                        <a:pt x="34" y="78"/>
                        <a:pt x="28" y="86"/>
                        <a:pt x="34" y="94"/>
                      </a:cubicBezTo>
                      <a:cubicBezTo>
                        <a:pt x="33" y="100"/>
                        <a:pt x="33" y="105"/>
                        <a:pt x="38" y="109"/>
                      </a:cubicBezTo>
                      <a:cubicBezTo>
                        <a:pt x="43" y="102"/>
                        <a:pt x="65" y="106"/>
                        <a:pt x="65" y="98"/>
                      </a:cubicBezTo>
                      <a:cubicBezTo>
                        <a:pt x="70" y="88"/>
                        <a:pt x="28" y="61"/>
                        <a:pt x="41" y="58"/>
                      </a:cubicBezTo>
                      <a:cubicBezTo>
                        <a:pt x="47" y="52"/>
                        <a:pt x="59" y="41"/>
                        <a:pt x="56" y="35"/>
                      </a:cubicBezTo>
                      <a:cubicBezTo>
                        <a:pt x="56" y="32"/>
                        <a:pt x="43" y="40"/>
                        <a:pt x="39" y="41"/>
                      </a:cubicBezTo>
                      <a:cubicBezTo>
                        <a:pt x="35" y="42"/>
                        <a:pt x="30" y="41"/>
                        <a:pt x="29" y="39"/>
                      </a:cubicBezTo>
                      <a:cubicBezTo>
                        <a:pt x="28" y="31"/>
                        <a:pt x="27" y="27"/>
                        <a:pt x="36" y="27"/>
                      </a:cubicBezTo>
                      <a:cubicBezTo>
                        <a:pt x="42" y="25"/>
                        <a:pt x="44" y="15"/>
                        <a:pt x="51" y="17"/>
                      </a:cubicBezTo>
                      <a:cubicBezTo>
                        <a:pt x="58" y="17"/>
                        <a:pt x="72" y="29"/>
                        <a:pt x="78" y="30"/>
                      </a:cubicBezTo>
                      <a:cubicBezTo>
                        <a:pt x="84" y="28"/>
                        <a:pt x="86" y="24"/>
                        <a:pt x="90" y="21"/>
                      </a:cubicBezTo>
                      <a:cubicBezTo>
                        <a:pt x="88" y="16"/>
                        <a:pt x="85" y="12"/>
                        <a:pt x="82" y="9"/>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5" name="Freeform 123"/>
                <p:cNvSpPr>
                  <a:spLocks/>
                </p:cNvSpPr>
                <p:nvPr/>
              </p:nvSpPr>
              <p:spPr bwMode="gray">
                <a:xfrm>
                  <a:off x="2440" y="2537"/>
                  <a:ext cx="63" cy="51"/>
                </a:xfrm>
                <a:custGeom>
                  <a:avLst/>
                  <a:gdLst>
                    <a:gd name="T0" fmla="*/ 40 w 63"/>
                    <a:gd name="T1" fmla="*/ 0 h 51"/>
                    <a:gd name="T2" fmla="*/ 16 w 63"/>
                    <a:gd name="T3" fmla="*/ 10 h 51"/>
                    <a:gd name="T4" fmla="*/ 7 w 63"/>
                    <a:gd name="T5" fmla="*/ 17 h 51"/>
                    <a:gd name="T6" fmla="*/ 0 w 63"/>
                    <a:gd name="T7" fmla="*/ 32 h 51"/>
                    <a:gd name="T8" fmla="*/ 24 w 63"/>
                    <a:gd name="T9" fmla="*/ 30 h 51"/>
                    <a:gd name="T10" fmla="*/ 36 w 63"/>
                    <a:gd name="T11" fmla="*/ 48 h 51"/>
                    <a:gd name="T12" fmla="*/ 51 w 63"/>
                    <a:gd name="T13" fmla="*/ 32 h 51"/>
                    <a:gd name="T14" fmla="*/ 63 w 63"/>
                    <a:gd name="T15" fmla="*/ 30 h 51"/>
                    <a:gd name="T16" fmla="*/ 59 w 63"/>
                    <a:gd name="T17" fmla="*/ 13 h 51"/>
                    <a:gd name="T18" fmla="*/ 40 w 6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51">
                      <a:moveTo>
                        <a:pt x="40" y="0"/>
                      </a:moveTo>
                      <a:cubicBezTo>
                        <a:pt x="34" y="3"/>
                        <a:pt x="22" y="7"/>
                        <a:pt x="16" y="10"/>
                      </a:cubicBezTo>
                      <a:cubicBezTo>
                        <a:pt x="13" y="12"/>
                        <a:pt x="10" y="15"/>
                        <a:pt x="7" y="17"/>
                      </a:cubicBezTo>
                      <a:cubicBezTo>
                        <a:pt x="2" y="27"/>
                        <a:pt x="3" y="14"/>
                        <a:pt x="0" y="32"/>
                      </a:cubicBezTo>
                      <a:cubicBezTo>
                        <a:pt x="3" y="34"/>
                        <a:pt x="18" y="27"/>
                        <a:pt x="24" y="30"/>
                      </a:cubicBezTo>
                      <a:cubicBezTo>
                        <a:pt x="23" y="37"/>
                        <a:pt x="26" y="45"/>
                        <a:pt x="36" y="48"/>
                      </a:cubicBezTo>
                      <a:cubicBezTo>
                        <a:pt x="45" y="51"/>
                        <a:pt x="41" y="35"/>
                        <a:pt x="51" y="32"/>
                      </a:cubicBezTo>
                      <a:cubicBezTo>
                        <a:pt x="56" y="32"/>
                        <a:pt x="57" y="33"/>
                        <a:pt x="63" y="30"/>
                      </a:cubicBezTo>
                      <a:cubicBezTo>
                        <a:pt x="63" y="23"/>
                        <a:pt x="62" y="19"/>
                        <a:pt x="59" y="13"/>
                      </a:cubicBezTo>
                      <a:cubicBezTo>
                        <a:pt x="55" y="8"/>
                        <a:pt x="47" y="0"/>
                        <a:pt x="40"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6" name="Freeform 124"/>
                <p:cNvSpPr>
                  <a:spLocks/>
                </p:cNvSpPr>
                <p:nvPr/>
              </p:nvSpPr>
              <p:spPr bwMode="gray">
                <a:xfrm>
                  <a:off x="2417" y="2410"/>
                  <a:ext cx="39" cy="102"/>
                </a:xfrm>
                <a:custGeom>
                  <a:avLst/>
                  <a:gdLst>
                    <a:gd name="T0" fmla="*/ 6 w 39"/>
                    <a:gd name="T1" fmla="*/ 11 h 102"/>
                    <a:gd name="T2" fmla="*/ 0 w 39"/>
                    <a:gd name="T3" fmla="*/ 44 h 102"/>
                    <a:gd name="T4" fmla="*/ 3 w 39"/>
                    <a:gd name="T5" fmla="*/ 75 h 102"/>
                    <a:gd name="T6" fmla="*/ 18 w 39"/>
                    <a:gd name="T7" fmla="*/ 102 h 102"/>
                    <a:gd name="T8" fmla="*/ 27 w 39"/>
                    <a:gd name="T9" fmla="*/ 86 h 102"/>
                    <a:gd name="T10" fmla="*/ 39 w 39"/>
                    <a:gd name="T11" fmla="*/ 6 h 102"/>
                    <a:gd name="T12" fmla="*/ 15 w 39"/>
                    <a:gd name="T13" fmla="*/ 0 h 102"/>
                    <a:gd name="T14" fmla="*/ 6 w 39"/>
                    <a:gd name="T15" fmla="*/ 1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02">
                      <a:moveTo>
                        <a:pt x="6" y="11"/>
                      </a:moveTo>
                      <a:lnTo>
                        <a:pt x="0" y="44"/>
                      </a:lnTo>
                      <a:lnTo>
                        <a:pt x="3" y="75"/>
                      </a:lnTo>
                      <a:lnTo>
                        <a:pt x="18" y="102"/>
                      </a:lnTo>
                      <a:lnTo>
                        <a:pt x="27" y="86"/>
                      </a:lnTo>
                      <a:lnTo>
                        <a:pt x="39" y="6"/>
                      </a:lnTo>
                      <a:lnTo>
                        <a:pt x="15" y="0"/>
                      </a:lnTo>
                      <a:lnTo>
                        <a:pt x="6" y="11"/>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7" name="Freeform 125"/>
                <p:cNvSpPr>
                  <a:spLocks/>
                </p:cNvSpPr>
                <p:nvPr/>
              </p:nvSpPr>
              <p:spPr bwMode="gray">
                <a:xfrm>
                  <a:off x="2097" y="2587"/>
                  <a:ext cx="145" cy="153"/>
                </a:xfrm>
                <a:custGeom>
                  <a:avLst/>
                  <a:gdLst>
                    <a:gd name="T0" fmla="*/ 138 w 145"/>
                    <a:gd name="T1" fmla="*/ 110 h 153"/>
                    <a:gd name="T2" fmla="*/ 123 w 145"/>
                    <a:gd name="T3" fmla="*/ 96 h 153"/>
                    <a:gd name="T4" fmla="*/ 98 w 145"/>
                    <a:gd name="T5" fmla="*/ 60 h 153"/>
                    <a:gd name="T6" fmla="*/ 59 w 145"/>
                    <a:gd name="T7" fmla="*/ 33 h 153"/>
                    <a:gd name="T8" fmla="*/ 33 w 145"/>
                    <a:gd name="T9" fmla="*/ 2 h 153"/>
                    <a:gd name="T10" fmla="*/ 11 w 145"/>
                    <a:gd name="T11" fmla="*/ 0 h 153"/>
                    <a:gd name="T12" fmla="*/ 0 w 145"/>
                    <a:gd name="T13" fmla="*/ 3 h 153"/>
                    <a:gd name="T14" fmla="*/ 27 w 145"/>
                    <a:gd name="T15" fmla="*/ 32 h 153"/>
                    <a:gd name="T16" fmla="*/ 86 w 145"/>
                    <a:gd name="T17" fmla="*/ 119 h 153"/>
                    <a:gd name="T18" fmla="*/ 113 w 145"/>
                    <a:gd name="T19" fmla="*/ 144 h 153"/>
                    <a:gd name="T20" fmla="*/ 135 w 145"/>
                    <a:gd name="T21" fmla="*/ 153 h 153"/>
                    <a:gd name="T22" fmla="*/ 145 w 145"/>
                    <a:gd name="T23" fmla="*/ 135 h 153"/>
                    <a:gd name="T24" fmla="*/ 138 w 145"/>
                    <a:gd name="T25"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53">
                      <a:moveTo>
                        <a:pt x="138" y="110"/>
                      </a:moveTo>
                      <a:lnTo>
                        <a:pt x="123" y="96"/>
                      </a:lnTo>
                      <a:lnTo>
                        <a:pt x="98" y="60"/>
                      </a:lnTo>
                      <a:lnTo>
                        <a:pt x="59" y="33"/>
                      </a:lnTo>
                      <a:lnTo>
                        <a:pt x="33" y="2"/>
                      </a:lnTo>
                      <a:lnTo>
                        <a:pt x="11" y="0"/>
                      </a:lnTo>
                      <a:lnTo>
                        <a:pt x="0" y="3"/>
                      </a:lnTo>
                      <a:lnTo>
                        <a:pt x="27" y="32"/>
                      </a:lnTo>
                      <a:lnTo>
                        <a:pt x="86" y="119"/>
                      </a:lnTo>
                      <a:lnTo>
                        <a:pt x="113" y="144"/>
                      </a:lnTo>
                      <a:lnTo>
                        <a:pt x="135" y="153"/>
                      </a:lnTo>
                      <a:lnTo>
                        <a:pt x="145" y="135"/>
                      </a:lnTo>
                      <a:lnTo>
                        <a:pt x="138" y="110"/>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8" name="Freeform 126"/>
                <p:cNvSpPr>
                  <a:spLocks/>
                </p:cNvSpPr>
                <p:nvPr/>
              </p:nvSpPr>
              <p:spPr bwMode="gray">
                <a:xfrm>
                  <a:off x="2382" y="2515"/>
                  <a:ext cx="38" cy="30"/>
                </a:xfrm>
                <a:custGeom>
                  <a:avLst/>
                  <a:gdLst>
                    <a:gd name="T0" fmla="*/ 0 w 38"/>
                    <a:gd name="T1" fmla="*/ 24 h 30"/>
                    <a:gd name="T2" fmla="*/ 17 w 38"/>
                    <a:gd name="T3" fmla="*/ 30 h 30"/>
                    <a:gd name="T4" fmla="*/ 32 w 38"/>
                    <a:gd name="T5" fmla="*/ 15 h 30"/>
                    <a:gd name="T6" fmla="*/ 38 w 38"/>
                    <a:gd name="T7" fmla="*/ 0 h 30"/>
                    <a:gd name="T8" fmla="*/ 20 w 38"/>
                    <a:gd name="T9" fmla="*/ 3 h 30"/>
                    <a:gd name="T10" fmla="*/ 0 w 38"/>
                    <a:gd name="T11" fmla="*/ 24 h 30"/>
                  </a:gdLst>
                  <a:ahLst/>
                  <a:cxnLst>
                    <a:cxn ang="0">
                      <a:pos x="T0" y="T1"/>
                    </a:cxn>
                    <a:cxn ang="0">
                      <a:pos x="T2" y="T3"/>
                    </a:cxn>
                    <a:cxn ang="0">
                      <a:pos x="T4" y="T5"/>
                    </a:cxn>
                    <a:cxn ang="0">
                      <a:pos x="T6" y="T7"/>
                    </a:cxn>
                    <a:cxn ang="0">
                      <a:pos x="T8" y="T9"/>
                    </a:cxn>
                    <a:cxn ang="0">
                      <a:pos x="T10" y="T11"/>
                    </a:cxn>
                  </a:cxnLst>
                  <a:rect l="0" t="0" r="r" b="b"/>
                  <a:pathLst>
                    <a:path w="38" h="30">
                      <a:moveTo>
                        <a:pt x="0" y="24"/>
                      </a:moveTo>
                      <a:lnTo>
                        <a:pt x="17" y="30"/>
                      </a:lnTo>
                      <a:lnTo>
                        <a:pt x="32" y="15"/>
                      </a:lnTo>
                      <a:lnTo>
                        <a:pt x="38" y="0"/>
                      </a:lnTo>
                      <a:lnTo>
                        <a:pt x="20" y="3"/>
                      </a:lnTo>
                      <a:lnTo>
                        <a:pt x="0" y="24"/>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39" name="Freeform 127"/>
                <p:cNvSpPr>
                  <a:spLocks/>
                </p:cNvSpPr>
                <p:nvPr/>
              </p:nvSpPr>
              <p:spPr bwMode="gray">
                <a:xfrm>
                  <a:off x="2234" y="2737"/>
                  <a:ext cx="120" cy="35"/>
                </a:xfrm>
                <a:custGeom>
                  <a:avLst/>
                  <a:gdLst>
                    <a:gd name="T0" fmla="*/ 0 w 120"/>
                    <a:gd name="T1" fmla="*/ 12 h 35"/>
                    <a:gd name="T2" fmla="*/ 18 w 120"/>
                    <a:gd name="T3" fmla="*/ 27 h 35"/>
                    <a:gd name="T4" fmla="*/ 60 w 120"/>
                    <a:gd name="T5" fmla="*/ 27 h 35"/>
                    <a:gd name="T6" fmla="*/ 93 w 120"/>
                    <a:gd name="T7" fmla="*/ 33 h 35"/>
                    <a:gd name="T8" fmla="*/ 120 w 120"/>
                    <a:gd name="T9" fmla="*/ 35 h 35"/>
                    <a:gd name="T10" fmla="*/ 120 w 120"/>
                    <a:gd name="T11" fmla="*/ 27 h 35"/>
                    <a:gd name="T12" fmla="*/ 78 w 120"/>
                    <a:gd name="T13" fmla="*/ 6 h 35"/>
                    <a:gd name="T14" fmla="*/ 49 w 120"/>
                    <a:gd name="T15" fmla="*/ 5 h 35"/>
                    <a:gd name="T16" fmla="*/ 15 w 120"/>
                    <a:gd name="T17" fmla="*/ 0 h 35"/>
                    <a:gd name="T18" fmla="*/ 0 w 120"/>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5">
                      <a:moveTo>
                        <a:pt x="0" y="12"/>
                      </a:moveTo>
                      <a:lnTo>
                        <a:pt x="18" y="27"/>
                      </a:lnTo>
                      <a:lnTo>
                        <a:pt x="60" y="27"/>
                      </a:lnTo>
                      <a:lnTo>
                        <a:pt x="93" y="33"/>
                      </a:lnTo>
                      <a:lnTo>
                        <a:pt x="120" y="35"/>
                      </a:lnTo>
                      <a:lnTo>
                        <a:pt x="120" y="27"/>
                      </a:lnTo>
                      <a:lnTo>
                        <a:pt x="78" y="6"/>
                      </a:lnTo>
                      <a:lnTo>
                        <a:pt x="49" y="5"/>
                      </a:lnTo>
                      <a:lnTo>
                        <a:pt x="15" y="0"/>
                      </a:lnTo>
                      <a:lnTo>
                        <a:pt x="0" y="12"/>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0" name="Freeform 128"/>
                <p:cNvSpPr>
                  <a:spLocks/>
                </p:cNvSpPr>
                <p:nvPr/>
              </p:nvSpPr>
              <p:spPr bwMode="gray">
                <a:xfrm rot="1828510">
                  <a:off x="2489" y="2179"/>
                  <a:ext cx="11"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1" name="Freeform 129"/>
                <p:cNvSpPr>
                  <a:spLocks/>
                </p:cNvSpPr>
                <p:nvPr/>
              </p:nvSpPr>
              <p:spPr bwMode="gray">
                <a:xfrm>
                  <a:off x="1103" y="1035"/>
                  <a:ext cx="117" cy="228"/>
                </a:xfrm>
                <a:custGeom>
                  <a:avLst/>
                  <a:gdLst>
                    <a:gd name="T0" fmla="*/ 58 w 117"/>
                    <a:gd name="T1" fmla="*/ 34 h 228"/>
                    <a:gd name="T2" fmla="*/ 40 w 117"/>
                    <a:gd name="T3" fmla="*/ 24 h 228"/>
                    <a:gd name="T4" fmla="*/ 30 w 117"/>
                    <a:gd name="T5" fmla="*/ 39 h 228"/>
                    <a:gd name="T6" fmla="*/ 15 w 117"/>
                    <a:gd name="T7" fmla="*/ 19 h 228"/>
                    <a:gd name="T8" fmla="*/ 0 w 117"/>
                    <a:gd name="T9" fmla="*/ 25 h 228"/>
                    <a:gd name="T10" fmla="*/ 9 w 117"/>
                    <a:gd name="T11" fmla="*/ 93 h 228"/>
                    <a:gd name="T12" fmla="*/ 30 w 117"/>
                    <a:gd name="T13" fmla="*/ 117 h 228"/>
                    <a:gd name="T14" fmla="*/ 52 w 117"/>
                    <a:gd name="T15" fmla="*/ 102 h 228"/>
                    <a:gd name="T16" fmla="*/ 69 w 117"/>
                    <a:gd name="T17" fmla="*/ 109 h 228"/>
                    <a:gd name="T18" fmla="*/ 36 w 117"/>
                    <a:gd name="T19" fmla="*/ 139 h 228"/>
                    <a:gd name="T20" fmla="*/ 48 w 117"/>
                    <a:gd name="T21" fmla="*/ 156 h 228"/>
                    <a:gd name="T22" fmla="*/ 37 w 117"/>
                    <a:gd name="T23" fmla="*/ 171 h 228"/>
                    <a:gd name="T24" fmla="*/ 72 w 117"/>
                    <a:gd name="T25" fmla="*/ 220 h 228"/>
                    <a:gd name="T26" fmla="*/ 96 w 117"/>
                    <a:gd name="T27" fmla="*/ 151 h 228"/>
                    <a:gd name="T28" fmla="*/ 105 w 117"/>
                    <a:gd name="T29" fmla="*/ 123 h 228"/>
                    <a:gd name="T30" fmla="*/ 114 w 117"/>
                    <a:gd name="T31" fmla="*/ 84 h 228"/>
                    <a:gd name="T32" fmla="*/ 108 w 117"/>
                    <a:gd name="T33" fmla="*/ 57 h 228"/>
                    <a:gd name="T34" fmla="*/ 102 w 117"/>
                    <a:gd name="T35" fmla="*/ 27 h 228"/>
                    <a:gd name="T36" fmla="*/ 79 w 117"/>
                    <a:gd name="T37" fmla="*/ 4 h 228"/>
                    <a:gd name="T38" fmla="*/ 63 w 117"/>
                    <a:gd name="T39" fmla="*/ 7 h 228"/>
                    <a:gd name="T40" fmla="*/ 58 w 117"/>
                    <a:gd name="T41" fmla="*/ 3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228">
                      <a:moveTo>
                        <a:pt x="58" y="34"/>
                      </a:moveTo>
                      <a:cubicBezTo>
                        <a:pt x="51" y="35"/>
                        <a:pt x="45" y="23"/>
                        <a:pt x="40" y="24"/>
                      </a:cubicBezTo>
                      <a:cubicBezTo>
                        <a:pt x="35" y="25"/>
                        <a:pt x="34" y="40"/>
                        <a:pt x="30" y="39"/>
                      </a:cubicBezTo>
                      <a:cubicBezTo>
                        <a:pt x="26" y="38"/>
                        <a:pt x="20" y="21"/>
                        <a:pt x="15" y="19"/>
                      </a:cubicBezTo>
                      <a:cubicBezTo>
                        <a:pt x="10" y="17"/>
                        <a:pt x="1" y="13"/>
                        <a:pt x="0" y="25"/>
                      </a:cubicBezTo>
                      <a:cubicBezTo>
                        <a:pt x="5" y="29"/>
                        <a:pt x="4" y="99"/>
                        <a:pt x="9" y="93"/>
                      </a:cubicBezTo>
                      <a:cubicBezTo>
                        <a:pt x="11" y="93"/>
                        <a:pt x="34" y="110"/>
                        <a:pt x="30" y="117"/>
                      </a:cubicBezTo>
                      <a:cubicBezTo>
                        <a:pt x="27" y="122"/>
                        <a:pt x="52" y="102"/>
                        <a:pt x="52" y="102"/>
                      </a:cubicBezTo>
                      <a:cubicBezTo>
                        <a:pt x="50" y="103"/>
                        <a:pt x="69" y="105"/>
                        <a:pt x="69" y="109"/>
                      </a:cubicBezTo>
                      <a:cubicBezTo>
                        <a:pt x="70" y="114"/>
                        <a:pt x="39" y="131"/>
                        <a:pt x="36" y="139"/>
                      </a:cubicBezTo>
                      <a:cubicBezTo>
                        <a:pt x="33" y="147"/>
                        <a:pt x="48" y="151"/>
                        <a:pt x="48" y="156"/>
                      </a:cubicBezTo>
                      <a:cubicBezTo>
                        <a:pt x="45" y="173"/>
                        <a:pt x="31" y="178"/>
                        <a:pt x="37" y="171"/>
                      </a:cubicBezTo>
                      <a:cubicBezTo>
                        <a:pt x="44" y="163"/>
                        <a:pt x="60" y="228"/>
                        <a:pt x="72" y="220"/>
                      </a:cubicBezTo>
                      <a:cubicBezTo>
                        <a:pt x="90" y="219"/>
                        <a:pt x="90" y="156"/>
                        <a:pt x="96" y="151"/>
                      </a:cubicBezTo>
                      <a:cubicBezTo>
                        <a:pt x="102" y="151"/>
                        <a:pt x="101" y="128"/>
                        <a:pt x="105" y="123"/>
                      </a:cubicBezTo>
                      <a:cubicBezTo>
                        <a:pt x="106" y="111"/>
                        <a:pt x="117" y="94"/>
                        <a:pt x="114" y="84"/>
                      </a:cubicBezTo>
                      <a:cubicBezTo>
                        <a:pt x="113" y="80"/>
                        <a:pt x="108" y="57"/>
                        <a:pt x="108" y="57"/>
                      </a:cubicBezTo>
                      <a:cubicBezTo>
                        <a:pt x="106" y="48"/>
                        <a:pt x="107" y="36"/>
                        <a:pt x="102" y="27"/>
                      </a:cubicBezTo>
                      <a:cubicBezTo>
                        <a:pt x="100" y="22"/>
                        <a:pt x="85" y="7"/>
                        <a:pt x="79" y="4"/>
                      </a:cubicBezTo>
                      <a:cubicBezTo>
                        <a:pt x="73" y="1"/>
                        <a:pt x="66" y="2"/>
                        <a:pt x="63" y="7"/>
                      </a:cubicBezTo>
                      <a:cubicBezTo>
                        <a:pt x="58" y="0"/>
                        <a:pt x="66" y="30"/>
                        <a:pt x="58" y="3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2" name="Freeform 130"/>
                <p:cNvSpPr>
                  <a:spLocks/>
                </p:cNvSpPr>
                <p:nvPr/>
              </p:nvSpPr>
              <p:spPr bwMode="gray">
                <a:xfrm>
                  <a:off x="1217" y="1161"/>
                  <a:ext cx="61" cy="54"/>
                </a:xfrm>
                <a:custGeom>
                  <a:avLst/>
                  <a:gdLst>
                    <a:gd name="T0" fmla="*/ 19 w 61"/>
                    <a:gd name="T1" fmla="*/ 0 h 54"/>
                    <a:gd name="T2" fmla="*/ 6 w 61"/>
                    <a:gd name="T3" fmla="*/ 16 h 54"/>
                    <a:gd name="T4" fmla="*/ 36 w 61"/>
                    <a:gd name="T5" fmla="*/ 51 h 54"/>
                    <a:gd name="T6" fmla="*/ 51 w 61"/>
                    <a:gd name="T7" fmla="*/ 33 h 54"/>
                    <a:gd name="T8" fmla="*/ 54 w 61"/>
                    <a:gd name="T9" fmla="*/ 25 h 54"/>
                    <a:gd name="T10" fmla="*/ 19 w 61"/>
                    <a:gd name="T11" fmla="*/ 0 h 54"/>
                  </a:gdLst>
                  <a:ahLst/>
                  <a:cxnLst>
                    <a:cxn ang="0">
                      <a:pos x="T0" y="T1"/>
                    </a:cxn>
                    <a:cxn ang="0">
                      <a:pos x="T2" y="T3"/>
                    </a:cxn>
                    <a:cxn ang="0">
                      <a:pos x="T4" y="T5"/>
                    </a:cxn>
                    <a:cxn ang="0">
                      <a:pos x="T6" y="T7"/>
                    </a:cxn>
                    <a:cxn ang="0">
                      <a:pos x="T8" y="T9"/>
                    </a:cxn>
                    <a:cxn ang="0">
                      <a:pos x="T10" y="T11"/>
                    </a:cxn>
                  </a:cxnLst>
                  <a:rect l="0" t="0" r="r" b="b"/>
                  <a:pathLst>
                    <a:path w="61" h="54">
                      <a:moveTo>
                        <a:pt x="19" y="0"/>
                      </a:moveTo>
                      <a:cubicBezTo>
                        <a:pt x="16" y="9"/>
                        <a:pt x="14" y="13"/>
                        <a:pt x="6" y="16"/>
                      </a:cubicBezTo>
                      <a:cubicBezTo>
                        <a:pt x="0" y="24"/>
                        <a:pt x="29" y="50"/>
                        <a:pt x="36" y="51"/>
                      </a:cubicBezTo>
                      <a:cubicBezTo>
                        <a:pt x="43" y="54"/>
                        <a:pt x="48" y="37"/>
                        <a:pt x="51" y="33"/>
                      </a:cubicBezTo>
                      <a:cubicBezTo>
                        <a:pt x="54" y="29"/>
                        <a:pt x="59" y="30"/>
                        <a:pt x="54" y="25"/>
                      </a:cubicBezTo>
                      <a:cubicBezTo>
                        <a:pt x="61" y="22"/>
                        <a:pt x="19" y="2"/>
                        <a:pt x="19"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3" name="Freeform 131"/>
                <p:cNvSpPr>
                  <a:spLocks/>
                </p:cNvSpPr>
                <p:nvPr/>
              </p:nvSpPr>
              <p:spPr bwMode="gray">
                <a:xfrm rot="-840682">
                  <a:off x="1616" y="1186"/>
                  <a:ext cx="141" cy="18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4" name="Freeform 132"/>
                <p:cNvSpPr>
                  <a:spLocks/>
                </p:cNvSpPr>
                <p:nvPr/>
              </p:nvSpPr>
              <p:spPr bwMode="gray">
                <a:xfrm>
                  <a:off x="1471" y="1019"/>
                  <a:ext cx="121" cy="76"/>
                </a:xfrm>
                <a:custGeom>
                  <a:avLst/>
                  <a:gdLst>
                    <a:gd name="T0" fmla="*/ 28 w 121"/>
                    <a:gd name="T1" fmla="*/ 19 h 76"/>
                    <a:gd name="T2" fmla="*/ 50 w 121"/>
                    <a:gd name="T3" fmla="*/ 2 h 76"/>
                    <a:gd name="T4" fmla="*/ 76 w 121"/>
                    <a:gd name="T5" fmla="*/ 7 h 76"/>
                    <a:gd name="T6" fmla="*/ 62 w 121"/>
                    <a:gd name="T7" fmla="*/ 29 h 76"/>
                    <a:gd name="T8" fmla="*/ 89 w 121"/>
                    <a:gd name="T9" fmla="*/ 29 h 76"/>
                    <a:gd name="T10" fmla="*/ 121 w 121"/>
                    <a:gd name="T11" fmla="*/ 23 h 76"/>
                    <a:gd name="T12" fmla="*/ 101 w 121"/>
                    <a:gd name="T13" fmla="*/ 49 h 76"/>
                    <a:gd name="T14" fmla="*/ 80 w 121"/>
                    <a:gd name="T15" fmla="*/ 76 h 76"/>
                    <a:gd name="T16" fmla="*/ 52 w 121"/>
                    <a:gd name="T17" fmla="*/ 47 h 76"/>
                    <a:gd name="T18" fmla="*/ 26 w 121"/>
                    <a:gd name="T19" fmla="*/ 46 h 76"/>
                    <a:gd name="T20" fmla="*/ 8 w 121"/>
                    <a:gd name="T21" fmla="*/ 35 h 76"/>
                    <a:gd name="T22" fmla="*/ 28 w 121"/>
                    <a:gd name="T23"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76">
                      <a:moveTo>
                        <a:pt x="28" y="19"/>
                      </a:moveTo>
                      <a:cubicBezTo>
                        <a:pt x="35" y="16"/>
                        <a:pt x="35" y="1"/>
                        <a:pt x="50" y="2"/>
                      </a:cubicBezTo>
                      <a:cubicBezTo>
                        <a:pt x="58" y="0"/>
                        <a:pt x="74" y="3"/>
                        <a:pt x="76" y="7"/>
                      </a:cubicBezTo>
                      <a:cubicBezTo>
                        <a:pt x="78" y="11"/>
                        <a:pt x="60" y="25"/>
                        <a:pt x="62" y="29"/>
                      </a:cubicBezTo>
                      <a:cubicBezTo>
                        <a:pt x="64" y="33"/>
                        <a:pt x="79" y="30"/>
                        <a:pt x="89" y="29"/>
                      </a:cubicBezTo>
                      <a:cubicBezTo>
                        <a:pt x="99" y="28"/>
                        <a:pt x="119" y="20"/>
                        <a:pt x="121" y="23"/>
                      </a:cubicBezTo>
                      <a:cubicBezTo>
                        <a:pt x="118" y="28"/>
                        <a:pt x="107" y="48"/>
                        <a:pt x="101" y="49"/>
                      </a:cubicBezTo>
                      <a:cubicBezTo>
                        <a:pt x="98" y="60"/>
                        <a:pt x="87" y="72"/>
                        <a:pt x="80" y="76"/>
                      </a:cubicBezTo>
                      <a:cubicBezTo>
                        <a:pt x="74" y="75"/>
                        <a:pt x="58" y="47"/>
                        <a:pt x="52" y="47"/>
                      </a:cubicBezTo>
                      <a:cubicBezTo>
                        <a:pt x="51" y="47"/>
                        <a:pt x="25" y="48"/>
                        <a:pt x="26" y="46"/>
                      </a:cubicBezTo>
                      <a:cubicBezTo>
                        <a:pt x="14" y="43"/>
                        <a:pt x="0" y="37"/>
                        <a:pt x="8" y="35"/>
                      </a:cubicBezTo>
                      <a:cubicBezTo>
                        <a:pt x="12" y="28"/>
                        <a:pt x="22" y="25"/>
                        <a:pt x="28" y="19"/>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5" name="Freeform 133"/>
                <p:cNvSpPr>
                  <a:spLocks/>
                </p:cNvSpPr>
                <p:nvPr/>
              </p:nvSpPr>
              <p:spPr bwMode="gray">
                <a:xfrm>
                  <a:off x="1193" y="999"/>
                  <a:ext cx="129" cy="100"/>
                </a:xfrm>
                <a:custGeom>
                  <a:avLst/>
                  <a:gdLst>
                    <a:gd name="T0" fmla="*/ 16 w 129"/>
                    <a:gd name="T1" fmla="*/ 54 h 100"/>
                    <a:gd name="T2" fmla="*/ 24 w 129"/>
                    <a:gd name="T3" fmla="*/ 67 h 100"/>
                    <a:gd name="T4" fmla="*/ 34 w 129"/>
                    <a:gd name="T5" fmla="*/ 93 h 100"/>
                    <a:gd name="T6" fmla="*/ 64 w 129"/>
                    <a:gd name="T7" fmla="*/ 87 h 100"/>
                    <a:gd name="T8" fmla="*/ 85 w 129"/>
                    <a:gd name="T9" fmla="*/ 93 h 100"/>
                    <a:gd name="T10" fmla="*/ 123 w 129"/>
                    <a:gd name="T11" fmla="*/ 45 h 100"/>
                    <a:gd name="T12" fmla="*/ 118 w 129"/>
                    <a:gd name="T13" fmla="*/ 24 h 100"/>
                    <a:gd name="T14" fmla="*/ 58 w 129"/>
                    <a:gd name="T15" fmla="*/ 4 h 100"/>
                    <a:gd name="T16" fmla="*/ 48 w 129"/>
                    <a:gd name="T17" fmla="*/ 10 h 100"/>
                    <a:gd name="T18" fmla="*/ 19 w 129"/>
                    <a:gd name="T19" fmla="*/ 1 h 100"/>
                    <a:gd name="T20" fmla="*/ 16 w 129"/>
                    <a:gd name="T21" fmla="*/ 19 h 100"/>
                    <a:gd name="T22" fmla="*/ 0 w 129"/>
                    <a:gd name="T23" fmla="*/ 31 h 100"/>
                    <a:gd name="T24" fmla="*/ 16 w 129"/>
                    <a:gd name="T25"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00">
                      <a:moveTo>
                        <a:pt x="16" y="54"/>
                      </a:moveTo>
                      <a:cubicBezTo>
                        <a:pt x="13" y="63"/>
                        <a:pt x="32" y="64"/>
                        <a:pt x="24" y="67"/>
                      </a:cubicBezTo>
                      <a:cubicBezTo>
                        <a:pt x="24" y="71"/>
                        <a:pt x="27" y="90"/>
                        <a:pt x="34" y="93"/>
                      </a:cubicBezTo>
                      <a:cubicBezTo>
                        <a:pt x="41" y="96"/>
                        <a:pt x="56" y="87"/>
                        <a:pt x="64" y="87"/>
                      </a:cubicBezTo>
                      <a:cubicBezTo>
                        <a:pt x="71" y="90"/>
                        <a:pt x="75" y="100"/>
                        <a:pt x="85" y="93"/>
                      </a:cubicBezTo>
                      <a:cubicBezTo>
                        <a:pt x="95" y="86"/>
                        <a:pt x="118" y="56"/>
                        <a:pt x="123" y="45"/>
                      </a:cubicBezTo>
                      <a:cubicBezTo>
                        <a:pt x="128" y="34"/>
                        <a:pt x="129" y="31"/>
                        <a:pt x="118" y="24"/>
                      </a:cubicBezTo>
                      <a:cubicBezTo>
                        <a:pt x="96" y="27"/>
                        <a:pt x="71" y="0"/>
                        <a:pt x="58" y="4"/>
                      </a:cubicBezTo>
                      <a:cubicBezTo>
                        <a:pt x="46" y="2"/>
                        <a:pt x="54" y="10"/>
                        <a:pt x="48" y="10"/>
                      </a:cubicBezTo>
                      <a:cubicBezTo>
                        <a:pt x="42" y="10"/>
                        <a:pt x="24" y="0"/>
                        <a:pt x="19" y="1"/>
                      </a:cubicBezTo>
                      <a:cubicBezTo>
                        <a:pt x="14" y="2"/>
                        <a:pt x="19" y="14"/>
                        <a:pt x="16" y="19"/>
                      </a:cubicBezTo>
                      <a:cubicBezTo>
                        <a:pt x="13" y="24"/>
                        <a:pt x="0" y="25"/>
                        <a:pt x="0" y="31"/>
                      </a:cubicBezTo>
                      <a:cubicBezTo>
                        <a:pt x="0" y="37"/>
                        <a:pt x="13" y="49"/>
                        <a:pt x="16" y="5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grpSp>
            <p:nvGrpSpPr>
              <p:cNvPr id="39046" name="Group 134"/>
              <p:cNvGrpSpPr>
                <a:grpSpLocks/>
              </p:cNvGrpSpPr>
              <p:nvPr/>
            </p:nvGrpSpPr>
            <p:grpSpPr bwMode="auto">
              <a:xfrm>
                <a:off x="3356" y="912"/>
                <a:ext cx="1851" cy="2746"/>
                <a:chOff x="3356" y="912"/>
                <a:chExt cx="1851" cy="2746"/>
              </a:xfrm>
            </p:grpSpPr>
            <p:sp>
              <p:nvSpPr>
                <p:cNvPr id="39047" name="Freeform 135"/>
                <p:cNvSpPr>
                  <a:spLocks/>
                </p:cNvSpPr>
                <p:nvPr/>
              </p:nvSpPr>
              <p:spPr bwMode="gray">
                <a:xfrm>
                  <a:off x="3356" y="1317"/>
                  <a:ext cx="1747" cy="2341"/>
                </a:xfrm>
                <a:custGeom>
                  <a:avLst/>
                  <a:gdLst>
                    <a:gd name="T0" fmla="*/ 73 w 1747"/>
                    <a:gd name="T1" fmla="*/ 204 h 2341"/>
                    <a:gd name="T2" fmla="*/ 103 w 1747"/>
                    <a:gd name="T3" fmla="*/ 279 h 2341"/>
                    <a:gd name="T4" fmla="*/ 75 w 1747"/>
                    <a:gd name="T5" fmla="*/ 387 h 2341"/>
                    <a:gd name="T6" fmla="*/ 117 w 1747"/>
                    <a:gd name="T7" fmla="*/ 492 h 2341"/>
                    <a:gd name="T8" fmla="*/ 255 w 1747"/>
                    <a:gd name="T9" fmla="*/ 343 h 2341"/>
                    <a:gd name="T10" fmla="*/ 292 w 1747"/>
                    <a:gd name="T11" fmla="*/ 367 h 2341"/>
                    <a:gd name="T12" fmla="*/ 469 w 1747"/>
                    <a:gd name="T13" fmla="*/ 468 h 2341"/>
                    <a:gd name="T14" fmla="*/ 559 w 1747"/>
                    <a:gd name="T15" fmla="*/ 790 h 2341"/>
                    <a:gd name="T16" fmla="*/ 690 w 1747"/>
                    <a:gd name="T17" fmla="*/ 936 h 2341"/>
                    <a:gd name="T18" fmla="*/ 808 w 1747"/>
                    <a:gd name="T19" fmla="*/ 1116 h 2341"/>
                    <a:gd name="T20" fmla="*/ 1036 w 1747"/>
                    <a:gd name="T21" fmla="*/ 1195 h 2341"/>
                    <a:gd name="T22" fmla="*/ 1138 w 1747"/>
                    <a:gd name="T23" fmla="*/ 1272 h 2341"/>
                    <a:gd name="T24" fmla="*/ 1111 w 1747"/>
                    <a:gd name="T25" fmla="*/ 1386 h 2341"/>
                    <a:gd name="T26" fmla="*/ 1240 w 1747"/>
                    <a:gd name="T27" fmla="*/ 1758 h 2341"/>
                    <a:gd name="T28" fmla="*/ 1228 w 1747"/>
                    <a:gd name="T29" fmla="*/ 1918 h 2341"/>
                    <a:gd name="T30" fmla="*/ 1204 w 1747"/>
                    <a:gd name="T31" fmla="*/ 2047 h 2341"/>
                    <a:gd name="T32" fmla="*/ 1236 w 1747"/>
                    <a:gd name="T33" fmla="*/ 2262 h 2341"/>
                    <a:gd name="T34" fmla="*/ 1254 w 1747"/>
                    <a:gd name="T35" fmla="*/ 2331 h 2341"/>
                    <a:gd name="T36" fmla="*/ 1326 w 1747"/>
                    <a:gd name="T37" fmla="*/ 2335 h 2341"/>
                    <a:gd name="T38" fmla="*/ 1288 w 1747"/>
                    <a:gd name="T39" fmla="*/ 2181 h 2341"/>
                    <a:gd name="T40" fmla="*/ 1342 w 1747"/>
                    <a:gd name="T41" fmla="*/ 2035 h 2341"/>
                    <a:gd name="T42" fmla="*/ 1438 w 1747"/>
                    <a:gd name="T43" fmla="*/ 1932 h 2341"/>
                    <a:gd name="T44" fmla="*/ 1548 w 1747"/>
                    <a:gd name="T45" fmla="*/ 1735 h 2341"/>
                    <a:gd name="T46" fmla="*/ 1747 w 1747"/>
                    <a:gd name="T47" fmla="*/ 1444 h 2341"/>
                    <a:gd name="T48" fmla="*/ 1542 w 1747"/>
                    <a:gd name="T49" fmla="*/ 1347 h 2341"/>
                    <a:gd name="T50" fmla="*/ 1384 w 1747"/>
                    <a:gd name="T51" fmla="*/ 1204 h 2341"/>
                    <a:gd name="T52" fmla="*/ 1194 w 1747"/>
                    <a:gd name="T53" fmla="*/ 1188 h 2341"/>
                    <a:gd name="T54" fmla="*/ 1099 w 1747"/>
                    <a:gd name="T55" fmla="*/ 1239 h 2341"/>
                    <a:gd name="T56" fmla="*/ 1038 w 1747"/>
                    <a:gd name="T57" fmla="*/ 1107 h 2341"/>
                    <a:gd name="T58" fmla="*/ 918 w 1747"/>
                    <a:gd name="T59" fmla="*/ 1099 h 2341"/>
                    <a:gd name="T60" fmla="*/ 1077 w 1747"/>
                    <a:gd name="T61" fmla="*/ 955 h 2341"/>
                    <a:gd name="T62" fmla="*/ 1117 w 1747"/>
                    <a:gd name="T63" fmla="*/ 927 h 2341"/>
                    <a:gd name="T64" fmla="*/ 1197 w 1747"/>
                    <a:gd name="T65" fmla="*/ 813 h 2341"/>
                    <a:gd name="T66" fmla="*/ 1243 w 1747"/>
                    <a:gd name="T67" fmla="*/ 745 h 2341"/>
                    <a:gd name="T68" fmla="*/ 1366 w 1747"/>
                    <a:gd name="T69" fmla="*/ 709 h 2341"/>
                    <a:gd name="T70" fmla="*/ 1249 w 1747"/>
                    <a:gd name="T71" fmla="*/ 666 h 2341"/>
                    <a:gd name="T72" fmla="*/ 1443 w 1747"/>
                    <a:gd name="T73" fmla="*/ 522 h 2341"/>
                    <a:gd name="T74" fmla="*/ 1273 w 1747"/>
                    <a:gd name="T75" fmla="*/ 408 h 2341"/>
                    <a:gd name="T76" fmla="*/ 1161 w 1747"/>
                    <a:gd name="T77" fmla="*/ 364 h 2341"/>
                    <a:gd name="T78" fmla="*/ 1128 w 1747"/>
                    <a:gd name="T79" fmla="*/ 589 h 2341"/>
                    <a:gd name="T80" fmla="*/ 969 w 1747"/>
                    <a:gd name="T81" fmla="*/ 420 h 2341"/>
                    <a:gd name="T82" fmla="*/ 1053 w 1747"/>
                    <a:gd name="T83" fmla="*/ 222 h 2341"/>
                    <a:gd name="T84" fmla="*/ 1110 w 1747"/>
                    <a:gd name="T85" fmla="*/ 138 h 2341"/>
                    <a:gd name="T86" fmla="*/ 1056 w 1747"/>
                    <a:gd name="T87" fmla="*/ 138 h 2341"/>
                    <a:gd name="T88" fmla="*/ 1003 w 1747"/>
                    <a:gd name="T89" fmla="*/ 64 h 2341"/>
                    <a:gd name="T90" fmla="*/ 954 w 1747"/>
                    <a:gd name="T91" fmla="*/ 114 h 2341"/>
                    <a:gd name="T92" fmla="*/ 901 w 1747"/>
                    <a:gd name="T93" fmla="*/ 127 h 2341"/>
                    <a:gd name="T94" fmla="*/ 804 w 1747"/>
                    <a:gd name="T95" fmla="*/ 108 h 2341"/>
                    <a:gd name="T96" fmla="*/ 694 w 1747"/>
                    <a:gd name="T97" fmla="*/ 153 h 2341"/>
                    <a:gd name="T98" fmla="*/ 573 w 1747"/>
                    <a:gd name="T99" fmla="*/ 61 h 2341"/>
                    <a:gd name="T100" fmla="*/ 448 w 1747"/>
                    <a:gd name="T101" fmla="*/ 96 h 2341"/>
                    <a:gd name="T102" fmla="*/ 241 w 1747"/>
                    <a:gd name="T103" fmla="*/ 64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7" h="2341">
                      <a:moveTo>
                        <a:pt x="106" y="40"/>
                      </a:moveTo>
                      <a:lnTo>
                        <a:pt x="76" y="88"/>
                      </a:lnTo>
                      <a:cubicBezTo>
                        <a:pt x="63" y="101"/>
                        <a:pt x="29" y="101"/>
                        <a:pt x="30" y="117"/>
                      </a:cubicBezTo>
                      <a:cubicBezTo>
                        <a:pt x="32" y="134"/>
                        <a:pt x="72" y="168"/>
                        <a:pt x="84" y="186"/>
                      </a:cubicBezTo>
                      <a:cubicBezTo>
                        <a:pt x="91" y="200"/>
                        <a:pt x="79" y="203"/>
                        <a:pt x="73" y="204"/>
                      </a:cubicBezTo>
                      <a:cubicBezTo>
                        <a:pt x="67" y="205"/>
                        <a:pt x="56" y="186"/>
                        <a:pt x="45" y="190"/>
                      </a:cubicBezTo>
                      <a:cubicBezTo>
                        <a:pt x="34" y="194"/>
                        <a:pt x="6" y="215"/>
                        <a:pt x="7" y="226"/>
                      </a:cubicBezTo>
                      <a:cubicBezTo>
                        <a:pt x="0" y="238"/>
                        <a:pt x="41" y="235"/>
                        <a:pt x="48" y="258"/>
                      </a:cubicBezTo>
                      <a:cubicBezTo>
                        <a:pt x="64" y="262"/>
                        <a:pt x="94" y="246"/>
                        <a:pt x="103" y="249"/>
                      </a:cubicBezTo>
                      <a:cubicBezTo>
                        <a:pt x="112" y="252"/>
                        <a:pt x="110" y="268"/>
                        <a:pt x="103" y="279"/>
                      </a:cubicBezTo>
                      <a:cubicBezTo>
                        <a:pt x="96" y="290"/>
                        <a:pt x="74" y="303"/>
                        <a:pt x="61" y="313"/>
                      </a:cubicBezTo>
                      <a:cubicBezTo>
                        <a:pt x="48" y="323"/>
                        <a:pt x="25" y="330"/>
                        <a:pt x="24" y="339"/>
                      </a:cubicBezTo>
                      <a:cubicBezTo>
                        <a:pt x="23" y="348"/>
                        <a:pt x="46" y="359"/>
                        <a:pt x="52" y="367"/>
                      </a:cubicBezTo>
                      <a:lnTo>
                        <a:pt x="57" y="390"/>
                      </a:lnTo>
                      <a:lnTo>
                        <a:pt x="75" y="387"/>
                      </a:lnTo>
                      <a:lnTo>
                        <a:pt x="90" y="423"/>
                      </a:lnTo>
                      <a:lnTo>
                        <a:pt x="147" y="405"/>
                      </a:lnTo>
                      <a:lnTo>
                        <a:pt x="141" y="433"/>
                      </a:lnTo>
                      <a:lnTo>
                        <a:pt x="73" y="498"/>
                      </a:lnTo>
                      <a:lnTo>
                        <a:pt x="117" y="492"/>
                      </a:lnTo>
                      <a:lnTo>
                        <a:pt x="169" y="442"/>
                      </a:lnTo>
                      <a:lnTo>
                        <a:pt x="202" y="418"/>
                      </a:lnTo>
                      <a:lnTo>
                        <a:pt x="196" y="391"/>
                      </a:lnTo>
                      <a:lnTo>
                        <a:pt x="228" y="343"/>
                      </a:lnTo>
                      <a:lnTo>
                        <a:pt x="255" y="343"/>
                      </a:lnTo>
                      <a:lnTo>
                        <a:pt x="225" y="370"/>
                      </a:lnTo>
                      <a:lnTo>
                        <a:pt x="220" y="405"/>
                      </a:lnTo>
                      <a:lnTo>
                        <a:pt x="265" y="387"/>
                      </a:lnTo>
                      <a:lnTo>
                        <a:pt x="273" y="355"/>
                      </a:lnTo>
                      <a:lnTo>
                        <a:pt x="292" y="367"/>
                      </a:lnTo>
                      <a:lnTo>
                        <a:pt x="357" y="387"/>
                      </a:lnTo>
                      <a:lnTo>
                        <a:pt x="376" y="385"/>
                      </a:lnTo>
                      <a:lnTo>
                        <a:pt x="418" y="441"/>
                      </a:lnTo>
                      <a:lnTo>
                        <a:pt x="438" y="415"/>
                      </a:lnTo>
                      <a:lnTo>
                        <a:pt x="469" y="468"/>
                      </a:lnTo>
                      <a:lnTo>
                        <a:pt x="489" y="489"/>
                      </a:lnTo>
                      <a:lnTo>
                        <a:pt x="492" y="528"/>
                      </a:lnTo>
                      <a:lnTo>
                        <a:pt x="528" y="585"/>
                      </a:lnTo>
                      <a:lnTo>
                        <a:pt x="577" y="607"/>
                      </a:lnTo>
                      <a:lnTo>
                        <a:pt x="559" y="790"/>
                      </a:lnTo>
                      <a:cubicBezTo>
                        <a:pt x="566" y="836"/>
                        <a:pt x="605" y="867"/>
                        <a:pt x="619" y="885"/>
                      </a:cubicBezTo>
                      <a:cubicBezTo>
                        <a:pt x="633" y="903"/>
                        <a:pt x="632" y="882"/>
                        <a:pt x="645" y="901"/>
                      </a:cubicBezTo>
                      <a:cubicBezTo>
                        <a:pt x="658" y="920"/>
                        <a:pt x="680" y="975"/>
                        <a:pt x="699" y="1002"/>
                      </a:cubicBezTo>
                      <a:cubicBezTo>
                        <a:pt x="718" y="1029"/>
                        <a:pt x="762" y="1074"/>
                        <a:pt x="760" y="1063"/>
                      </a:cubicBezTo>
                      <a:cubicBezTo>
                        <a:pt x="778" y="1078"/>
                        <a:pt x="702" y="961"/>
                        <a:pt x="690" y="936"/>
                      </a:cubicBezTo>
                      <a:lnTo>
                        <a:pt x="699" y="934"/>
                      </a:lnTo>
                      <a:lnTo>
                        <a:pt x="732" y="991"/>
                      </a:lnTo>
                      <a:lnTo>
                        <a:pt x="751" y="1000"/>
                      </a:lnTo>
                      <a:lnTo>
                        <a:pt x="798" y="1057"/>
                      </a:lnTo>
                      <a:lnTo>
                        <a:pt x="808" y="1116"/>
                      </a:lnTo>
                      <a:lnTo>
                        <a:pt x="868" y="1135"/>
                      </a:lnTo>
                      <a:lnTo>
                        <a:pt x="924" y="1161"/>
                      </a:lnTo>
                      <a:lnTo>
                        <a:pt x="963" y="1156"/>
                      </a:lnTo>
                      <a:lnTo>
                        <a:pt x="994" y="1191"/>
                      </a:lnTo>
                      <a:lnTo>
                        <a:pt x="1036" y="1195"/>
                      </a:lnTo>
                      <a:lnTo>
                        <a:pt x="1053" y="1245"/>
                      </a:lnTo>
                      <a:lnTo>
                        <a:pt x="1066" y="1245"/>
                      </a:lnTo>
                      <a:lnTo>
                        <a:pt x="1089" y="1266"/>
                      </a:lnTo>
                      <a:lnTo>
                        <a:pt x="1116" y="1260"/>
                      </a:lnTo>
                      <a:lnTo>
                        <a:pt x="1138" y="1272"/>
                      </a:lnTo>
                      <a:lnTo>
                        <a:pt x="1149" y="1249"/>
                      </a:lnTo>
                      <a:lnTo>
                        <a:pt x="1165" y="1264"/>
                      </a:lnTo>
                      <a:lnTo>
                        <a:pt x="1158" y="1317"/>
                      </a:lnTo>
                      <a:lnTo>
                        <a:pt x="1138" y="1341"/>
                      </a:lnTo>
                      <a:lnTo>
                        <a:pt x="1111" y="1386"/>
                      </a:lnTo>
                      <a:lnTo>
                        <a:pt x="1101" y="1426"/>
                      </a:lnTo>
                      <a:lnTo>
                        <a:pt x="1125" y="1467"/>
                      </a:lnTo>
                      <a:lnTo>
                        <a:pt x="1177" y="1573"/>
                      </a:lnTo>
                      <a:lnTo>
                        <a:pt x="1252" y="1615"/>
                      </a:lnTo>
                      <a:lnTo>
                        <a:pt x="1240" y="1758"/>
                      </a:lnTo>
                      <a:lnTo>
                        <a:pt x="1225" y="1845"/>
                      </a:lnTo>
                      <a:lnTo>
                        <a:pt x="1204" y="1933"/>
                      </a:lnTo>
                      <a:lnTo>
                        <a:pt x="1207" y="1968"/>
                      </a:lnTo>
                      <a:lnTo>
                        <a:pt x="1216" y="1942"/>
                      </a:lnTo>
                      <a:lnTo>
                        <a:pt x="1228" y="1918"/>
                      </a:lnTo>
                      <a:lnTo>
                        <a:pt x="1222" y="1971"/>
                      </a:lnTo>
                      <a:lnTo>
                        <a:pt x="1207" y="1980"/>
                      </a:lnTo>
                      <a:lnTo>
                        <a:pt x="1216" y="1990"/>
                      </a:lnTo>
                      <a:lnTo>
                        <a:pt x="1197" y="2017"/>
                      </a:lnTo>
                      <a:lnTo>
                        <a:pt x="1204" y="2047"/>
                      </a:lnTo>
                      <a:lnTo>
                        <a:pt x="1204" y="2086"/>
                      </a:lnTo>
                      <a:lnTo>
                        <a:pt x="1174" y="2172"/>
                      </a:lnTo>
                      <a:lnTo>
                        <a:pt x="1180" y="2236"/>
                      </a:lnTo>
                      <a:lnTo>
                        <a:pt x="1213" y="2274"/>
                      </a:lnTo>
                      <a:lnTo>
                        <a:pt x="1236" y="2262"/>
                      </a:lnTo>
                      <a:lnTo>
                        <a:pt x="1251" y="2274"/>
                      </a:lnTo>
                      <a:lnTo>
                        <a:pt x="1236" y="2293"/>
                      </a:lnTo>
                      <a:lnTo>
                        <a:pt x="1234" y="2316"/>
                      </a:lnTo>
                      <a:lnTo>
                        <a:pt x="1251" y="2313"/>
                      </a:lnTo>
                      <a:lnTo>
                        <a:pt x="1254" y="2331"/>
                      </a:lnTo>
                      <a:lnTo>
                        <a:pt x="1270" y="2334"/>
                      </a:lnTo>
                      <a:lnTo>
                        <a:pt x="1278" y="2320"/>
                      </a:lnTo>
                      <a:lnTo>
                        <a:pt x="1284" y="2341"/>
                      </a:lnTo>
                      <a:lnTo>
                        <a:pt x="1302" y="2329"/>
                      </a:lnTo>
                      <a:lnTo>
                        <a:pt x="1326" y="2335"/>
                      </a:lnTo>
                      <a:lnTo>
                        <a:pt x="1335" y="2319"/>
                      </a:lnTo>
                      <a:lnTo>
                        <a:pt x="1312" y="2284"/>
                      </a:lnTo>
                      <a:lnTo>
                        <a:pt x="1278" y="2272"/>
                      </a:lnTo>
                      <a:lnTo>
                        <a:pt x="1270" y="2214"/>
                      </a:lnTo>
                      <a:lnTo>
                        <a:pt x="1288" y="2181"/>
                      </a:lnTo>
                      <a:lnTo>
                        <a:pt x="1309" y="2167"/>
                      </a:lnTo>
                      <a:lnTo>
                        <a:pt x="1315" y="2137"/>
                      </a:lnTo>
                      <a:lnTo>
                        <a:pt x="1293" y="2116"/>
                      </a:lnTo>
                      <a:lnTo>
                        <a:pt x="1300" y="2095"/>
                      </a:lnTo>
                      <a:lnTo>
                        <a:pt x="1342" y="2035"/>
                      </a:lnTo>
                      <a:lnTo>
                        <a:pt x="1329" y="2007"/>
                      </a:lnTo>
                      <a:lnTo>
                        <a:pt x="1354" y="2005"/>
                      </a:lnTo>
                      <a:lnTo>
                        <a:pt x="1368" y="1966"/>
                      </a:lnTo>
                      <a:lnTo>
                        <a:pt x="1410" y="1966"/>
                      </a:lnTo>
                      <a:lnTo>
                        <a:pt x="1438" y="1932"/>
                      </a:lnTo>
                      <a:lnTo>
                        <a:pt x="1428" y="1897"/>
                      </a:lnTo>
                      <a:lnTo>
                        <a:pt x="1441" y="1897"/>
                      </a:lnTo>
                      <a:lnTo>
                        <a:pt x="1489" y="1881"/>
                      </a:lnTo>
                      <a:lnTo>
                        <a:pt x="1524" y="1812"/>
                      </a:lnTo>
                      <a:lnTo>
                        <a:pt x="1548" y="1735"/>
                      </a:lnTo>
                      <a:lnTo>
                        <a:pt x="1588" y="1711"/>
                      </a:lnTo>
                      <a:lnTo>
                        <a:pt x="1666" y="1657"/>
                      </a:lnTo>
                      <a:lnTo>
                        <a:pt x="1689" y="1566"/>
                      </a:lnTo>
                      <a:lnTo>
                        <a:pt x="1729" y="1494"/>
                      </a:lnTo>
                      <a:lnTo>
                        <a:pt x="1747" y="1444"/>
                      </a:lnTo>
                      <a:lnTo>
                        <a:pt x="1734" y="1417"/>
                      </a:lnTo>
                      <a:lnTo>
                        <a:pt x="1681" y="1398"/>
                      </a:lnTo>
                      <a:lnTo>
                        <a:pt x="1602" y="1369"/>
                      </a:lnTo>
                      <a:lnTo>
                        <a:pt x="1594" y="1359"/>
                      </a:lnTo>
                      <a:lnTo>
                        <a:pt x="1542" y="1347"/>
                      </a:lnTo>
                      <a:lnTo>
                        <a:pt x="1507" y="1369"/>
                      </a:lnTo>
                      <a:lnTo>
                        <a:pt x="1536" y="1329"/>
                      </a:lnTo>
                      <a:lnTo>
                        <a:pt x="1510" y="1288"/>
                      </a:lnTo>
                      <a:lnTo>
                        <a:pt x="1432" y="1252"/>
                      </a:lnTo>
                      <a:lnTo>
                        <a:pt x="1384" y="1204"/>
                      </a:lnTo>
                      <a:lnTo>
                        <a:pt x="1348" y="1186"/>
                      </a:lnTo>
                      <a:lnTo>
                        <a:pt x="1303" y="1203"/>
                      </a:lnTo>
                      <a:lnTo>
                        <a:pt x="1264" y="1162"/>
                      </a:lnTo>
                      <a:lnTo>
                        <a:pt x="1228" y="1171"/>
                      </a:lnTo>
                      <a:lnTo>
                        <a:pt x="1194" y="1188"/>
                      </a:lnTo>
                      <a:lnTo>
                        <a:pt x="1167" y="1216"/>
                      </a:lnTo>
                      <a:lnTo>
                        <a:pt x="1165" y="1242"/>
                      </a:lnTo>
                      <a:lnTo>
                        <a:pt x="1153" y="1237"/>
                      </a:lnTo>
                      <a:lnTo>
                        <a:pt x="1126" y="1246"/>
                      </a:lnTo>
                      <a:lnTo>
                        <a:pt x="1099" y="1239"/>
                      </a:lnTo>
                      <a:lnTo>
                        <a:pt x="1083" y="1218"/>
                      </a:lnTo>
                      <a:lnTo>
                        <a:pt x="1087" y="1180"/>
                      </a:lnTo>
                      <a:lnTo>
                        <a:pt x="1086" y="1153"/>
                      </a:lnTo>
                      <a:lnTo>
                        <a:pt x="1032" y="1143"/>
                      </a:lnTo>
                      <a:lnTo>
                        <a:pt x="1038" y="1107"/>
                      </a:lnTo>
                      <a:lnTo>
                        <a:pt x="1053" y="1075"/>
                      </a:lnTo>
                      <a:lnTo>
                        <a:pt x="999" y="1074"/>
                      </a:lnTo>
                      <a:lnTo>
                        <a:pt x="990" y="1102"/>
                      </a:lnTo>
                      <a:lnTo>
                        <a:pt x="958" y="1111"/>
                      </a:lnTo>
                      <a:lnTo>
                        <a:pt x="918" y="1099"/>
                      </a:lnTo>
                      <a:lnTo>
                        <a:pt x="906" y="1030"/>
                      </a:lnTo>
                      <a:lnTo>
                        <a:pt x="916" y="984"/>
                      </a:lnTo>
                      <a:lnTo>
                        <a:pt x="969" y="961"/>
                      </a:lnTo>
                      <a:lnTo>
                        <a:pt x="1015" y="952"/>
                      </a:lnTo>
                      <a:lnTo>
                        <a:pt x="1077" y="955"/>
                      </a:lnTo>
                      <a:lnTo>
                        <a:pt x="1098" y="1011"/>
                      </a:lnTo>
                      <a:lnTo>
                        <a:pt x="1132" y="1038"/>
                      </a:lnTo>
                      <a:lnTo>
                        <a:pt x="1140" y="1015"/>
                      </a:lnTo>
                      <a:lnTo>
                        <a:pt x="1120" y="961"/>
                      </a:lnTo>
                      <a:lnTo>
                        <a:pt x="1117" y="927"/>
                      </a:lnTo>
                      <a:lnTo>
                        <a:pt x="1156" y="895"/>
                      </a:lnTo>
                      <a:lnTo>
                        <a:pt x="1179" y="873"/>
                      </a:lnTo>
                      <a:lnTo>
                        <a:pt x="1188" y="859"/>
                      </a:lnTo>
                      <a:lnTo>
                        <a:pt x="1182" y="837"/>
                      </a:lnTo>
                      <a:lnTo>
                        <a:pt x="1197" y="813"/>
                      </a:lnTo>
                      <a:lnTo>
                        <a:pt x="1210" y="826"/>
                      </a:lnTo>
                      <a:lnTo>
                        <a:pt x="1210" y="780"/>
                      </a:lnTo>
                      <a:lnTo>
                        <a:pt x="1234" y="772"/>
                      </a:lnTo>
                      <a:lnTo>
                        <a:pt x="1264" y="766"/>
                      </a:lnTo>
                      <a:lnTo>
                        <a:pt x="1243" y="745"/>
                      </a:lnTo>
                      <a:lnTo>
                        <a:pt x="1300" y="703"/>
                      </a:lnTo>
                      <a:lnTo>
                        <a:pt x="1330" y="694"/>
                      </a:lnTo>
                      <a:lnTo>
                        <a:pt x="1311" y="715"/>
                      </a:lnTo>
                      <a:lnTo>
                        <a:pt x="1312" y="730"/>
                      </a:lnTo>
                      <a:lnTo>
                        <a:pt x="1366" y="709"/>
                      </a:lnTo>
                      <a:lnTo>
                        <a:pt x="1330" y="664"/>
                      </a:lnTo>
                      <a:lnTo>
                        <a:pt x="1326" y="651"/>
                      </a:lnTo>
                      <a:lnTo>
                        <a:pt x="1333" y="627"/>
                      </a:lnTo>
                      <a:lnTo>
                        <a:pt x="1311" y="619"/>
                      </a:lnTo>
                      <a:lnTo>
                        <a:pt x="1249" y="666"/>
                      </a:lnTo>
                      <a:lnTo>
                        <a:pt x="1309" y="604"/>
                      </a:lnTo>
                      <a:lnTo>
                        <a:pt x="1407" y="603"/>
                      </a:lnTo>
                      <a:lnTo>
                        <a:pt x="1414" y="573"/>
                      </a:lnTo>
                      <a:lnTo>
                        <a:pt x="1440" y="568"/>
                      </a:lnTo>
                      <a:lnTo>
                        <a:pt x="1443" y="522"/>
                      </a:lnTo>
                      <a:lnTo>
                        <a:pt x="1423" y="498"/>
                      </a:lnTo>
                      <a:lnTo>
                        <a:pt x="1396" y="502"/>
                      </a:lnTo>
                      <a:cubicBezTo>
                        <a:pt x="1381" y="481"/>
                        <a:pt x="1347" y="388"/>
                        <a:pt x="1333" y="372"/>
                      </a:cubicBezTo>
                      <a:cubicBezTo>
                        <a:pt x="1319" y="356"/>
                        <a:pt x="1324" y="417"/>
                        <a:pt x="1311" y="408"/>
                      </a:cubicBezTo>
                      <a:lnTo>
                        <a:pt x="1273" y="408"/>
                      </a:lnTo>
                      <a:lnTo>
                        <a:pt x="1276" y="361"/>
                      </a:lnTo>
                      <a:lnTo>
                        <a:pt x="1254" y="331"/>
                      </a:lnTo>
                      <a:lnTo>
                        <a:pt x="1228" y="310"/>
                      </a:lnTo>
                      <a:cubicBezTo>
                        <a:pt x="1212" y="308"/>
                        <a:pt x="1167" y="310"/>
                        <a:pt x="1156" y="319"/>
                      </a:cubicBezTo>
                      <a:cubicBezTo>
                        <a:pt x="1144" y="328"/>
                        <a:pt x="1161" y="332"/>
                        <a:pt x="1161" y="364"/>
                      </a:cubicBezTo>
                      <a:cubicBezTo>
                        <a:pt x="1161" y="379"/>
                        <a:pt x="1155" y="389"/>
                        <a:pt x="1155" y="408"/>
                      </a:cubicBezTo>
                      <a:cubicBezTo>
                        <a:pt x="1155" y="427"/>
                        <a:pt x="1167" y="458"/>
                        <a:pt x="1164" y="477"/>
                      </a:cubicBezTo>
                      <a:lnTo>
                        <a:pt x="1135" y="520"/>
                      </a:lnTo>
                      <a:lnTo>
                        <a:pt x="1150" y="571"/>
                      </a:lnTo>
                      <a:lnTo>
                        <a:pt x="1128" y="589"/>
                      </a:lnTo>
                      <a:lnTo>
                        <a:pt x="1090" y="519"/>
                      </a:lnTo>
                      <a:lnTo>
                        <a:pt x="1084" y="492"/>
                      </a:lnTo>
                      <a:lnTo>
                        <a:pt x="1030" y="493"/>
                      </a:lnTo>
                      <a:lnTo>
                        <a:pt x="996" y="466"/>
                      </a:lnTo>
                      <a:lnTo>
                        <a:pt x="969" y="420"/>
                      </a:lnTo>
                      <a:cubicBezTo>
                        <a:pt x="960" y="407"/>
                        <a:pt x="938" y="405"/>
                        <a:pt x="940" y="388"/>
                      </a:cubicBezTo>
                      <a:cubicBezTo>
                        <a:pt x="943" y="373"/>
                        <a:pt x="970" y="339"/>
                        <a:pt x="982" y="319"/>
                      </a:cubicBezTo>
                      <a:lnTo>
                        <a:pt x="1005" y="295"/>
                      </a:lnTo>
                      <a:lnTo>
                        <a:pt x="1027" y="300"/>
                      </a:lnTo>
                      <a:lnTo>
                        <a:pt x="1053" y="222"/>
                      </a:lnTo>
                      <a:lnTo>
                        <a:pt x="1024" y="199"/>
                      </a:lnTo>
                      <a:lnTo>
                        <a:pt x="1074" y="207"/>
                      </a:lnTo>
                      <a:lnTo>
                        <a:pt x="1111" y="195"/>
                      </a:lnTo>
                      <a:lnTo>
                        <a:pt x="1129" y="156"/>
                      </a:lnTo>
                      <a:lnTo>
                        <a:pt x="1110" y="138"/>
                      </a:lnTo>
                      <a:lnTo>
                        <a:pt x="1129" y="108"/>
                      </a:lnTo>
                      <a:lnTo>
                        <a:pt x="1108" y="79"/>
                      </a:lnTo>
                      <a:lnTo>
                        <a:pt x="1086" y="72"/>
                      </a:lnTo>
                      <a:lnTo>
                        <a:pt x="1074" y="139"/>
                      </a:lnTo>
                      <a:lnTo>
                        <a:pt x="1056" y="138"/>
                      </a:lnTo>
                      <a:lnTo>
                        <a:pt x="1047" y="93"/>
                      </a:lnTo>
                      <a:lnTo>
                        <a:pt x="1027" y="118"/>
                      </a:lnTo>
                      <a:lnTo>
                        <a:pt x="1018" y="93"/>
                      </a:lnTo>
                      <a:lnTo>
                        <a:pt x="999" y="97"/>
                      </a:lnTo>
                      <a:lnTo>
                        <a:pt x="1003" y="64"/>
                      </a:lnTo>
                      <a:lnTo>
                        <a:pt x="972" y="0"/>
                      </a:lnTo>
                      <a:lnTo>
                        <a:pt x="946" y="16"/>
                      </a:lnTo>
                      <a:lnTo>
                        <a:pt x="936" y="60"/>
                      </a:lnTo>
                      <a:lnTo>
                        <a:pt x="960" y="90"/>
                      </a:lnTo>
                      <a:lnTo>
                        <a:pt x="954" y="114"/>
                      </a:lnTo>
                      <a:lnTo>
                        <a:pt x="981" y="132"/>
                      </a:lnTo>
                      <a:lnTo>
                        <a:pt x="960" y="150"/>
                      </a:lnTo>
                      <a:lnTo>
                        <a:pt x="933" y="154"/>
                      </a:lnTo>
                      <a:lnTo>
                        <a:pt x="931" y="123"/>
                      </a:lnTo>
                      <a:lnTo>
                        <a:pt x="901" y="127"/>
                      </a:lnTo>
                      <a:lnTo>
                        <a:pt x="906" y="150"/>
                      </a:lnTo>
                      <a:lnTo>
                        <a:pt x="856" y="156"/>
                      </a:lnTo>
                      <a:lnTo>
                        <a:pt x="838" y="133"/>
                      </a:lnTo>
                      <a:lnTo>
                        <a:pt x="817" y="130"/>
                      </a:lnTo>
                      <a:lnTo>
                        <a:pt x="804" y="108"/>
                      </a:lnTo>
                      <a:lnTo>
                        <a:pt x="772" y="127"/>
                      </a:lnTo>
                      <a:lnTo>
                        <a:pt x="777" y="187"/>
                      </a:lnTo>
                      <a:lnTo>
                        <a:pt x="751" y="141"/>
                      </a:lnTo>
                      <a:lnTo>
                        <a:pt x="726" y="154"/>
                      </a:lnTo>
                      <a:lnTo>
                        <a:pt x="694" y="153"/>
                      </a:lnTo>
                      <a:lnTo>
                        <a:pt x="706" y="120"/>
                      </a:lnTo>
                      <a:lnTo>
                        <a:pt x="685" y="97"/>
                      </a:lnTo>
                      <a:lnTo>
                        <a:pt x="678" y="115"/>
                      </a:lnTo>
                      <a:lnTo>
                        <a:pt x="600" y="69"/>
                      </a:lnTo>
                      <a:lnTo>
                        <a:pt x="573" y="61"/>
                      </a:lnTo>
                      <a:lnTo>
                        <a:pt x="570" y="79"/>
                      </a:lnTo>
                      <a:cubicBezTo>
                        <a:pt x="563" y="76"/>
                        <a:pt x="544" y="36"/>
                        <a:pt x="532" y="42"/>
                      </a:cubicBezTo>
                      <a:cubicBezTo>
                        <a:pt x="520" y="48"/>
                        <a:pt x="542" y="53"/>
                        <a:pt x="526" y="67"/>
                      </a:cubicBezTo>
                      <a:lnTo>
                        <a:pt x="508" y="60"/>
                      </a:lnTo>
                      <a:lnTo>
                        <a:pt x="448" y="96"/>
                      </a:lnTo>
                      <a:lnTo>
                        <a:pt x="420" y="106"/>
                      </a:lnTo>
                      <a:lnTo>
                        <a:pt x="345" y="67"/>
                      </a:lnTo>
                      <a:lnTo>
                        <a:pt x="309" y="70"/>
                      </a:lnTo>
                      <a:cubicBezTo>
                        <a:pt x="292" y="66"/>
                        <a:pt x="252" y="41"/>
                        <a:pt x="241" y="40"/>
                      </a:cubicBezTo>
                      <a:cubicBezTo>
                        <a:pt x="230" y="39"/>
                        <a:pt x="248" y="65"/>
                        <a:pt x="241" y="64"/>
                      </a:cubicBezTo>
                      <a:lnTo>
                        <a:pt x="196" y="31"/>
                      </a:lnTo>
                      <a:lnTo>
                        <a:pt x="166" y="19"/>
                      </a:lnTo>
                      <a:lnTo>
                        <a:pt x="145" y="31"/>
                      </a:lnTo>
                      <a:lnTo>
                        <a:pt x="106" y="40"/>
                      </a:ln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8" name="Freeform 136"/>
                <p:cNvSpPr>
                  <a:spLocks/>
                </p:cNvSpPr>
                <p:nvPr/>
              </p:nvSpPr>
              <p:spPr bwMode="gray">
                <a:xfrm>
                  <a:off x="4005" y="1254"/>
                  <a:ext cx="239" cy="182"/>
                </a:xfrm>
                <a:custGeom>
                  <a:avLst/>
                  <a:gdLst>
                    <a:gd name="T0" fmla="*/ 30 w 239"/>
                    <a:gd name="T1" fmla="*/ 14 h 182"/>
                    <a:gd name="T2" fmla="*/ 2 w 239"/>
                    <a:gd name="T3" fmla="*/ 67 h 182"/>
                    <a:gd name="T4" fmla="*/ 44 w 239"/>
                    <a:gd name="T5" fmla="*/ 79 h 182"/>
                    <a:gd name="T6" fmla="*/ 6 w 239"/>
                    <a:gd name="T7" fmla="*/ 94 h 182"/>
                    <a:gd name="T8" fmla="*/ 39 w 239"/>
                    <a:gd name="T9" fmla="*/ 114 h 182"/>
                    <a:gd name="T10" fmla="*/ 50 w 239"/>
                    <a:gd name="T11" fmla="*/ 106 h 182"/>
                    <a:gd name="T12" fmla="*/ 75 w 239"/>
                    <a:gd name="T13" fmla="*/ 103 h 182"/>
                    <a:gd name="T14" fmla="*/ 83 w 239"/>
                    <a:gd name="T15" fmla="*/ 126 h 182"/>
                    <a:gd name="T16" fmla="*/ 30 w 239"/>
                    <a:gd name="T17" fmla="*/ 127 h 182"/>
                    <a:gd name="T18" fmla="*/ 26 w 239"/>
                    <a:gd name="T19" fmla="*/ 150 h 182"/>
                    <a:gd name="T20" fmla="*/ 99 w 239"/>
                    <a:gd name="T21" fmla="*/ 180 h 182"/>
                    <a:gd name="T22" fmla="*/ 110 w 239"/>
                    <a:gd name="T23" fmla="*/ 182 h 182"/>
                    <a:gd name="T24" fmla="*/ 128 w 239"/>
                    <a:gd name="T25" fmla="*/ 169 h 182"/>
                    <a:gd name="T26" fmla="*/ 155 w 239"/>
                    <a:gd name="T27" fmla="*/ 162 h 182"/>
                    <a:gd name="T28" fmla="*/ 173 w 239"/>
                    <a:gd name="T29" fmla="*/ 165 h 182"/>
                    <a:gd name="T30" fmla="*/ 215 w 239"/>
                    <a:gd name="T31" fmla="*/ 162 h 182"/>
                    <a:gd name="T32" fmla="*/ 193 w 239"/>
                    <a:gd name="T33" fmla="*/ 143 h 182"/>
                    <a:gd name="T34" fmla="*/ 233 w 239"/>
                    <a:gd name="T35" fmla="*/ 145 h 182"/>
                    <a:gd name="T36" fmla="*/ 230 w 239"/>
                    <a:gd name="T37" fmla="*/ 126 h 182"/>
                    <a:gd name="T38" fmla="*/ 183 w 239"/>
                    <a:gd name="T39" fmla="*/ 109 h 182"/>
                    <a:gd name="T40" fmla="*/ 176 w 239"/>
                    <a:gd name="T41" fmla="*/ 78 h 182"/>
                    <a:gd name="T42" fmla="*/ 171 w 239"/>
                    <a:gd name="T43" fmla="*/ 43 h 182"/>
                    <a:gd name="T44" fmla="*/ 152 w 239"/>
                    <a:gd name="T45" fmla="*/ 21 h 182"/>
                    <a:gd name="T46" fmla="*/ 138 w 239"/>
                    <a:gd name="T47" fmla="*/ 28 h 182"/>
                    <a:gd name="T48" fmla="*/ 117 w 239"/>
                    <a:gd name="T49" fmla="*/ 13 h 182"/>
                    <a:gd name="T50" fmla="*/ 102 w 239"/>
                    <a:gd name="T51" fmla="*/ 31 h 182"/>
                    <a:gd name="T52" fmla="*/ 89 w 239"/>
                    <a:gd name="T53" fmla="*/ 7 h 182"/>
                    <a:gd name="T54" fmla="*/ 69 w 239"/>
                    <a:gd name="T55" fmla="*/ 34 h 182"/>
                    <a:gd name="T56" fmla="*/ 65 w 239"/>
                    <a:gd name="T57" fmla="*/ 3 h 182"/>
                    <a:gd name="T58" fmla="*/ 51 w 239"/>
                    <a:gd name="T59" fmla="*/ 0 h 182"/>
                    <a:gd name="T60" fmla="*/ 30 w 239"/>
                    <a:gd name="T61" fmla="*/ 1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182">
                      <a:moveTo>
                        <a:pt x="30" y="14"/>
                      </a:moveTo>
                      <a:cubicBezTo>
                        <a:pt x="0" y="30"/>
                        <a:pt x="12" y="51"/>
                        <a:pt x="2" y="67"/>
                      </a:cubicBezTo>
                      <a:cubicBezTo>
                        <a:pt x="0" y="72"/>
                        <a:pt x="47" y="74"/>
                        <a:pt x="44" y="79"/>
                      </a:cubicBezTo>
                      <a:cubicBezTo>
                        <a:pt x="43" y="81"/>
                        <a:pt x="6" y="94"/>
                        <a:pt x="6" y="94"/>
                      </a:cubicBezTo>
                      <a:cubicBezTo>
                        <a:pt x="17" y="118"/>
                        <a:pt x="25" y="110"/>
                        <a:pt x="39" y="114"/>
                      </a:cubicBezTo>
                      <a:cubicBezTo>
                        <a:pt x="42" y="114"/>
                        <a:pt x="50" y="106"/>
                        <a:pt x="50" y="106"/>
                      </a:cubicBezTo>
                      <a:cubicBezTo>
                        <a:pt x="56" y="97"/>
                        <a:pt x="72" y="117"/>
                        <a:pt x="75" y="103"/>
                      </a:cubicBezTo>
                      <a:cubicBezTo>
                        <a:pt x="80" y="106"/>
                        <a:pt x="88" y="119"/>
                        <a:pt x="83" y="126"/>
                      </a:cubicBezTo>
                      <a:cubicBezTo>
                        <a:pt x="84" y="141"/>
                        <a:pt x="22" y="125"/>
                        <a:pt x="30" y="127"/>
                      </a:cubicBezTo>
                      <a:cubicBezTo>
                        <a:pt x="25" y="131"/>
                        <a:pt x="14" y="141"/>
                        <a:pt x="26" y="150"/>
                      </a:cubicBezTo>
                      <a:cubicBezTo>
                        <a:pt x="38" y="159"/>
                        <a:pt x="85" y="175"/>
                        <a:pt x="99" y="180"/>
                      </a:cubicBezTo>
                      <a:cubicBezTo>
                        <a:pt x="102" y="179"/>
                        <a:pt x="110" y="182"/>
                        <a:pt x="110" y="182"/>
                      </a:cubicBezTo>
                      <a:cubicBezTo>
                        <a:pt x="121" y="174"/>
                        <a:pt x="121" y="181"/>
                        <a:pt x="128" y="169"/>
                      </a:cubicBezTo>
                      <a:cubicBezTo>
                        <a:pt x="136" y="167"/>
                        <a:pt x="147" y="161"/>
                        <a:pt x="155" y="162"/>
                      </a:cubicBezTo>
                      <a:cubicBezTo>
                        <a:pt x="160" y="163"/>
                        <a:pt x="173" y="165"/>
                        <a:pt x="173" y="165"/>
                      </a:cubicBezTo>
                      <a:cubicBezTo>
                        <a:pt x="179" y="166"/>
                        <a:pt x="212" y="166"/>
                        <a:pt x="215" y="162"/>
                      </a:cubicBezTo>
                      <a:cubicBezTo>
                        <a:pt x="218" y="158"/>
                        <a:pt x="190" y="146"/>
                        <a:pt x="193" y="143"/>
                      </a:cubicBezTo>
                      <a:cubicBezTo>
                        <a:pt x="199" y="138"/>
                        <a:pt x="227" y="148"/>
                        <a:pt x="233" y="145"/>
                      </a:cubicBezTo>
                      <a:cubicBezTo>
                        <a:pt x="239" y="142"/>
                        <a:pt x="238" y="132"/>
                        <a:pt x="230" y="126"/>
                      </a:cubicBezTo>
                      <a:cubicBezTo>
                        <a:pt x="226" y="118"/>
                        <a:pt x="183" y="118"/>
                        <a:pt x="183" y="109"/>
                      </a:cubicBezTo>
                      <a:cubicBezTo>
                        <a:pt x="183" y="102"/>
                        <a:pt x="176" y="78"/>
                        <a:pt x="176" y="78"/>
                      </a:cubicBezTo>
                      <a:cubicBezTo>
                        <a:pt x="173" y="62"/>
                        <a:pt x="180" y="61"/>
                        <a:pt x="171" y="43"/>
                      </a:cubicBezTo>
                      <a:cubicBezTo>
                        <a:pt x="165" y="34"/>
                        <a:pt x="160" y="19"/>
                        <a:pt x="152" y="21"/>
                      </a:cubicBezTo>
                      <a:cubicBezTo>
                        <a:pt x="146" y="27"/>
                        <a:pt x="146" y="30"/>
                        <a:pt x="138" y="28"/>
                      </a:cubicBezTo>
                      <a:cubicBezTo>
                        <a:pt x="132" y="32"/>
                        <a:pt x="123" y="12"/>
                        <a:pt x="117" y="13"/>
                      </a:cubicBezTo>
                      <a:cubicBezTo>
                        <a:pt x="111" y="14"/>
                        <a:pt x="107" y="32"/>
                        <a:pt x="102" y="31"/>
                      </a:cubicBezTo>
                      <a:cubicBezTo>
                        <a:pt x="97" y="30"/>
                        <a:pt x="99" y="4"/>
                        <a:pt x="89" y="7"/>
                      </a:cubicBezTo>
                      <a:cubicBezTo>
                        <a:pt x="79" y="10"/>
                        <a:pt x="73" y="35"/>
                        <a:pt x="69" y="34"/>
                      </a:cubicBezTo>
                      <a:cubicBezTo>
                        <a:pt x="60" y="41"/>
                        <a:pt x="75" y="3"/>
                        <a:pt x="65" y="3"/>
                      </a:cubicBezTo>
                      <a:cubicBezTo>
                        <a:pt x="62" y="1"/>
                        <a:pt x="54" y="0"/>
                        <a:pt x="51" y="0"/>
                      </a:cubicBezTo>
                      <a:cubicBezTo>
                        <a:pt x="45" y="0"/>
                        <a:pt x="41" y="24"/>
                        <a:pt x="30" y="1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49" name="Freeform 137"/>
                <p:cNvSpPr>
                  <a:spLocks/>
                </p:cNvSpPr>
                <p:nvPr/>
              </p:nvSpPr>
              <p:spPr bwMode="gray">
                <a:xfrm>
                  <a:off x="4469" y="1287"/>
                  <a:ext cx="284" cy="332"/>
                </a:xfrm>
                <a:custGeom>
                  <a:avLst/>
                  <a:gdLst>
                    <a:gd name="T0" fmla="*/ 12 w 284"/>
                    <a:gd name="T1" fmla="*/ 24 h 332"/>
                    <a:gd name="T2" fmla="*/ 8 w 284"/>
                    <a:gd name="T3" fmla="*/ 49 h 332"/>
                    <a:gd name="T4" fmla="*/ 0 w 284"/>
                    <a:gd name="T5" fmla="*/ 73 h 332"/>
                    <a:gd name="T6" fmla="*/ 45 w 284"/>
                    <a:gd name="T7" fmla="*/ 123 h 332"/>
                    <a:gd name="T8" fmla="*/ 67 w 284"/>
                    <a:gd name="T9" fmla="*/ 127 h 332"/>
                    <a:gd name="T10" fmla="*/ 91 w 284"/>
                    <a:gd name="T11" fmla="*/ 139 h 332"/>
                    <a:gd name="T12" fmla="*/ 96 w 284"/>
                    <a:gd name="T13" fmla="*/ 113 h 332"/>
                    <a:gd name="T14" fmla="*/ 116 w 284"/>
                    <a:gd name="T15" fmla="*/ 130 h 332"/>
                    <a:gd name="T16" fmla="*/ 137 w 284"/>
                    <a:gd name="T17" fmla="*/ 164 h 332"/>
                    <a:gd name="T18" fmla="*/ 156 w 284"/>
                    <a:gd name="T19" fmla="*/ 207 h 332"/>
                    <a:gd name="T20" fmla="*/ 144 w 284"/>
                    <a:gd name="T21" fmla="*/ 244 h 332"/>
                    <a:gd name="T22" fmla="*/ 118 w 284"/>
                    <a:gd name="T23" fmla="*/ 245 h 332"/>
                    <a:gd name="T24" fmla="*/ 112 w 284"/>
                    <a:gd name="T25" fmla="*/ 256 h 332"/>
                    <a:gd name="T26" fmla="*/ 115 w 284"/>
                    <a:gd name="T27" fmla="*/ 277 h 332"/>
                    <a:gd name="T28" fmla="*/ 139 w 284"/>
                    <a:gd name="T29" fmla="*/ 277 h 332"/>
                    <a:gd name="T30" fmla="*/ 157 w 284"/>
                    <a:gd name="T31" fmla="*/ 285 h 332"/>
                    <a:gd name="T32" fmla="*/ 189 w 284"/>
                    <a:gd name="T33" fmla="*/ 317 h 332"/>
                    <a:gd name="T34" fmla="*/ 198 w 284"/>
                    <a:gd name="T35" fmla="*/ 319 h 332"/>
                    <a:gd name="T36" fmla="*/ 208 w 284"/>
                    <a:gd name="T37" fmla="*/ 320 h 332"/>
                    <a:gd name="T38" fmla="*/ 226 w 284"/>
                    <a:gd name="T39" fmla="*/ 332 h 332"/>
                    <a:gd name="T40" fmla="*/ 217 w 284"/>
                    <a:gd name="T41" fmla="*/ 306 h 332"/>
                    <a:gd name="T42" fmla="*/ 247 w 284"/>
                    <a:gd name="T43" fmla="*/ 321 h 332"/>
                    <a:gd name="T44" fmla="*/ 249 w 284"/>
                    <a:gd name="T45" fmla="*/ 283 h 332"/>
                    <a:gd name="T46" fmla="*/ 217 w 284"/>
                    <a:gd name="T47" fmla="*/ 261 h 332"/>
                    <a:gd name="T48" fmla="*/ 208 w 284"/>
                    <a:gd name="T49" fmla="*/ 234 h 332"/>
                    <a:gd name="T50" fmla="*/ 220 w 284"/>
                    <a:gd name="T51" fmla="*/ 223 h 332"/>
                    <a:gd name="T52" fmla="*/ 235 w 284"/>
                    <a:gd name="T53" fmla="*/ 259 h 332"/>
                    <a:gd name="T54" fmla="*/ 265 w 284"/>
                    <a:gd name="T55" fmla="*/ 249 h 332"/>
                    <a:gd name="T56" fmla="*/ 283 w 284"/>
                    <a:gd name="T57" fmla="*/ 234 h 332"/>
                    <a:gd name="T58" fmla="*/ 261 w 284"/>
                    <a:gd name="T59" fmla="*/ 214 h 332"/>
                    <a:gd name="T60" fmla="*/ 223 w 284"/>
                    <a:gd name="T61" fmla="*/ 181 h 332"/>
                    <a:gd name="T62" fmla="*/ 211 w 284"/>
                    <a:gd name="T63" fmla="*/ 174 h 332"/>
                    <a:gd name="T64" fmla="*/ 231 w 284"/>
                    <a:gd name="T65" fmla="*/ 157 h 332"/>
                    <a:gd name="T66" fmla="*/ 219 w 284"/>
                    <a:gd name="T67" fmla="*/ 126 h 332"/>
                    <a:gd name="T68" fmla="*/ 193 w 284"/>
                    <a:gd name="T69" fmla="*/ 101 h 332"/>
                    <a:gd name="T70" fmla="*/ 177 w 284"/>
                    <a:gd name="T71" fmla="*/ 94 h 332"/>
                    <a:gd name="T72" fmla="*/ 151 w 284"/>
                    <a:gd name="T73" fmla="*/ 78 h 332"/>
                    <a:gd name="T74" fmla="*/ 133 w 284"/>
                    <a:gd name="T75" fmla="*/ 55 h 332"/>
                    <a:gd name="T76" fmla="*/ 99 w 284"/>
                    <a:gd name="T77" fmla="*/ 49 h 332"/>
                    <a:gd name="T78" fmla="*/ 85 w 284"/>
                    <a:gd name="T79" fmla="*/ 49 h 332"/>
                    <a:gd name="T80" fmla="*/ 85 w 284"/>
                    <a:gd name="T81" fmla="*/ 19 h 332"/>
                    <a:gd name="T82" fmla="*/ 55 w 284"/>
                    <a:gd name="T83" fmla="*/ 36 h 332"/>
                    <a:gd name="T84" fmla="*/ 70 w 284"/>
                    <a:gd name="T85" fmla="*/ 99 h 332"/>
                    <a:gd name="T86" fmla="*/ 51 w 284"/>
                    <a:gd name="T87" fmla="*/ 78 h 332"/>
                    <a:gd name="T88" fmla="*/ 49 w 284"/>
                    <a:gd name="T89" fmla="*/ 15 h 332"/>
                    <a:gd name="T90" fmla="*/ 12 w 284"/>
                    <a:gd name="T91"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4" h="332">
                      <a:moveTo>
                        <a:pt x="12" y="24"/>
                      </a:moveTo>
                      <a:cubicBezTo>
                        <a:pt x="13" y="33"/>
                        <a:pt x="8" y="49"/>
                        <a:pt x="8" y="49"/>
                      </a:cubicBezTo>
                      <a:cubicBezTo>
                        <a:pt x="11" y="67"/>
                        <a:pt x="4" y="64"/>
                        <a:pt x="0" y="73"/>
                      </a:cubicBezTo>
                      <a:cubicBezTo>
                        <a:pt x="9" y="93"/>
                        <a:pt x="30" y="126"/>
                        <a:pt x="45" y="123"/>
                      </a:cubicBezTo>
                      <a:cubicBezTo>
                        <a:pt x="59" y="138"/>
                        <a:pt x="59" y="135"/>
                        <a:pt x="67" y="127"/>
                      </a:cubicBezTo>
                      <a:cubicBezTo>
                        <a:pt x="74" y="128"/>
                        <a:pt x="83" y="137"/>
                        <a:pt x="91" y="139"/>
                      </a:cubicBezTo>
                      <a:cubicBezTo>
                        <a:pt x="97" y="130"/>
                        <a:pt x="91" y="122"/>
                        <a:pt x="96" y="113"/>
                      </a:cubicBezTo>
                      <a:cubicBezTo>
                        <a:pt x="103" y="117"/>
                        <a:pt x="108" y="121"/>
                        <a:pt x="116" y="130"/>
                      </a:cubicBezTo>
                      <a:cubicBezTo>
                        <a:pt x="124" y="151"/>
                        <a:pt x="121" y="155"/>
                        <a:pt x="137" y="164"/>
                      </a:cubicBezTo>
                      <a:cubicBezTo>
                        <a:pt x="157" y="183"/>
                        <a:pt x="159" y="198"/>
                        <a:pt x="156" y="207"/>
                      </a:cubicBezTo>
                      <a:cubicBezTo>
                        <a:pt x="158" y="221"/>
                        <a:pt x="148" y="234"/>
                        <a:pt x="144" y="244"/>
                      </a:cubicBezTo>
                      <a:cubicBezTo>
                        <a:pt x="138" y="245"/>
                        <a:pt x="124" y="246"/>
                        <a:pt x="118" y="245"/>
                      </a:cubicBezTo>
                      <a:cubicBezTo>
                        <a:pt x="115" y="245"/>
                        <a:pt x="112" y="256"/>
                        <a:pt x="112" y="256"/>
                      </a:cubicBezTo>
                      <a:cubicBezTo>
                        <a:pt x="109" y="264"/>
                        <a:pt x="110" y="263"/>
                        <a:pt x="115" y="277"/>
                      </a:cubicBezTo>
                      <a:cubicBezTo>
                        <a:pt x="117" y="283"/>
                        <a:pt x="139" y="277"/>
                        <a:pt x="139" y="277"/>
                      </a:cubicBezTo>
                      <a:cubicBezTo>
                        <a:pt x="146" y="278"/>
                        <a:pt x="149" y="278"/>
                        <a:pt x="157" y="285"/>
                      </a:cubicBezTo>
                      <a:cubicBezTo>
                        <a:pt x="169" y="292"/>
                        <a:pt x="177" y="300"/>
                        <a:pt x="189" y="317"/>
                      </a:cubicBezTo>
                      <a:cubicBezTo>
                        <a:pt x="191" y="322"/>
                        <a:pt x="195" y="318"/>
                        <a:pt x="198" y="319"/>
                      </a:cubicBezTo>
                      <a:cubicBezTo>
                        <a:pt x="201" y="319"/>
                        <a:pt x="208" y="320"/>
                        <a:pt x="208" y="320"/>
                      </a:cubicBezTo>
                      <a:cubicBezTo>
                        <a:pt x="216" y="329"/>
                        <a:pt x="219" y="331"/>
                        <a:pt x="226" y="332"/>
                      </a:cubicBezTo>
                      <a:cubicBezTo>
                        <a:pt x="234" y="327"/>
                        <a:pt x="232" y="328"/>
                        <a:pt x="217" y="306"/>
                      </a:cubicBezTo>
                      <a:cubicBezTo>
                        <a:pt x="207" y="282"/>
                        <a:pt x="235" y="315"/>
                        <a:pt x="247" y="321"/>
                      </a:cubicBezTo>
                      <a:cubicBezTo>
                        <a:pt x="258" y="312"/>
                        <a:pt x="259" y="310"/>
                        <a:pt x="249" y="283"/>
                      </a:cubicBezTo>
                      <a:cubicBezTo>
                        <a:pt x="247" y="271"/>
                        <a:pt x="221" y="271"/>
                        <a:pt x="217" y="261"/>
                      </a:cubicBezTo>
                      <a:cubicBezTo>
                        <a:pt x="210" y="253"/>
                        <a:pt x="210" y="241"/>
                        <a:pt x="208" y="234"/>
                      </a:cubicBezTo>
                      <a:cubicBezTo>
                        <a:pt x="209" y="228"/>
                        <a:pt x="216" y="227"/>
                        <a:pt x="220" y="223"/>
                      </a:cubicBezTo>
                      <a:cubicBezTo>
                        <a:pt x="227" y="228"/>
                        <a:pt x="227" y="249"/>
                        <a:pt x="235" y="259"/>
                      </a:cubicBezTo>
                      <a:cubicBezTo>
                        <a:pt x="238" y="266"/>
                        <a:pt x="260" y="245"/>
                        <a:pt x="265" y="249"/>
                      </a:cubicBezTo>
                      <a:cubicBezTo>
                        <a:pt x="270" y="254"/>
                        <a:pt x="281" y="237"/>
                        <a:pt x="283" y="234"/>
                      </a:cubicBezTo>
                      <a:cubicBezTo>
                        <a:pt x="284" y="226"/>
                        <a:pt x="265" y="224"/>
                        <a:pt x="261" y="214"/>
                      </a:cubicBezTo>
                      <a:cubicBezTo>
                        <a:pt x="251" y="205"/>
                        <a:pt x="231" y="188"/>
                        <a:pt x="223" y="181"/>
                      </a:cubicBezTo>
                      <a:cubicBezTo>
                        <a:pt x="220" y="165"/>
                        <a:pt x="220" y="180"/>
                        <a:pt x="211" y="174"/>
                      </a:cubicBezTo>
                      <a:cubicBezTo>
                        <a:pt x="191" y="153"/>
                        <a:pt x="247" y="154"/>
                        <a:pt x="231" y="157"/>
                      </a:cubicBezTo>
                      <a:cubicBezTo>
                        <a:pt x="232" y="151"/>
                        <a:pt x="225" y="135"/>
                        <a:pt x="219" y="126"/>
                      </a:cubicBezTo>
                      <a:cubicBezTo>
                        <a:pt x="213" y="117"/>
                        <a:pt x="200" y="106"/>
                        <a:pt x="193" y="101"/>
                      </a:cubicBezTo>
                      <a:cubicBezTo>
                        <a:pt x="194" y="97"/>
                        <a:pt x="177" y="94"/>
                        <a:pt x="177" y="94"/>
                      </a:cubicBezTo>
                      <a:cubicBezTo>
                        <a:pt x="173" y="71"/>
                        <a:pt x="163" y="76"/>
                        <a:pt x="151" y="78"/>
                      </a:cubicBezTo>
                      <a:cubicBezTo>
                        <a:pt x="143" y="69"/>
                        <a:pt x="141" y="65"/>
                        <a:pt x="133" y="55"/>
                      </a:cubicBezTo>
                      <a:cubicBezTo>
                        <a:pt x="117" y="52"/>
                        <a:pt x="112" y="51"/>
                        <a:pt x="99" y="49"/>
                      </a:cubicBezTo>
                      <a:cubicBezTo>
                        <a:pt x="92" y="56"/>
                        <a:pt x="87" y="32"/>
                        <a:pt x="85" y="49"/>
                      </a:cubicBezTo>
                      <a:cubicBezTo>
                        <a:pt x="69" y="31"/>
                        <a:pt x="78" y="31"/>
                        <a:pt x="85" y="19"/>
                      </a:cubicBezTo>
                      <a:cubicBezTo>
                        <a:pt x="72" y="0"/>
                        <a:pt x="64" y="29"/>
                        <a:pt x="55" y="36"/>
                      </a:cubicBezTo>
                      <a:cubicBezTo>
                        <a:pt x="49" y="37"/>
                        <a:pt x="72" y="101"/>
                        <a:pt x="70" y="99"/>
                      </a:cubicBezTo>
                      <a:cubicBezTo>
                        <a:pt x="69" y="106"/>
                        <a:pt x="55" y="92"/>
                        <a:pt x="51" y="78"/>
                      </a:cubicBezTo>
                      <a:cubicBezTo>
                        <a:pt x="43" y="69"/>
                        <a:pt x="56" y="24"/>
                        <a:pt x="49" y="15"/>
                      </a:cubicBezTo>
                      <a:cubicBezTo>
                        <a:pt x="43" y="6"/>
                        <a:pt x="21" y="22"/>
                        <a:pt x="12" y="2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0" name="Freeform 138"/>
                <p:cNvSpPr>
                  <a:spLocks/>
                </p:cNvSpPr>
                <p:nvPr/>
              </p:nvSpPr>
              <p:spPr bwMode="gray">
                <a:xfrm>
                  <a:off x="4279" y="1131"/>
                  <a:ext cx="51" cy="4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1" name="Freeform 139"/>
                <p:cNvSpPr>
                  <a:spLocks/>
                </p:cNvSpPr>
                <p:nvPr/>
              </p:nvSpPr>
              <p:spPr bwMode="gray">
                <a:xfrm>
                  <a:off x="4342" y="954"/>
                  <a:ext cx="52" cy="62"/>
                </a:xfrm>
                <a:custGeom>
                  <a:avLst/>
                  <a:gdLst>
                    <a:gd name="T0" fmla="*/ 15 w 52"/>
                    <a:gd name="T1" fmla="*/ 0 h 62"/>
                    <a:gd name="T2" fmla="*/ 7 w 52"/>
                    <a:gd name="T3" fmla="*/ 52 h 62"/>
                    <a:gd name="T4" fmla="*/ 28 w 52"/>
                    <a:gd name="T5" fmla="*/ 59 h 62"/>
                    <a:gd name="T6" fmla="*/ 34 w 52"/>
                    <a:gd name="T7" fmla="*/ 24 h 62"/>
                    <a:gd name="T8" fmla="*/ 15 w 52"/>
                    <a:gd name="T9" fmla="*/ 0 h 62"/>
                  </a:gdLst>
                  <a:ahLst/>
                  <a:cxnLst>
                    <a:cxn ang="0">
                      <a:pos x="T0" y="T1"/>
                    </a:cxn>
                    <a:cxn ang="0">
                      <a:pos x="T2" y="T3"/>
                    </a:cxn>
                    <a:cxn ang="0">
                      <a:pos x="T4" y="T5"/>
                    </a:cxn>
                    <a:cxn ang="0">
                      <a:pos x="T6" y="T7"/>
                    </a:cxn>
                    <a:cxn ang="0">
                      <a:pos x="T8" y="T9"/>
                    </a:cxn>
                  </a:cxnLst>
                  <a:rect l="0" t="0" r="r" b="b"/>
                  <a:pathLst>
                    <a:path w="52" h="62">
                      <a:moveTo>
                        <a:pt x="15" y="0"/>
                      </a:moveTo>
                      <a:cubicBezTo>
                        <a:pt x="14" y="5"/>
                        <a:pt x="0" y="38"/>
                        <a:pt x="7" y="52"/>
                      </a:cubicBezTo>
                      <a:cubicBezTo>
                        <a:pt x="12" y="62"/>
                        <a:pt x="28" y="59"/>
                        <a:pt x="28" y="59"/>
                      </a:cubicBezTo>
                      <a:cubicBezTo>
                        <a:pt x="45" y="54"/>
                        <a:pt x="52" y="53"/>
                        <a:pt x="34" y="24"/>
                      </a:cubicBezTo>
                      <a:cubicBezTo>
                        <a:pt x="30" y="16"/>
                        <a:pt x="16" y="0"/>
                        <a:pt x="15"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2" name="Freeform 140"/>
                <p:cNvSpPr>
                  <a:spLocks/>
                </p:cNvSpPr>
                <p:nvPr/>
              </p:nvSpPr>
              <p:spPr bwMode="gray">
                <a:xfrm>
                  <a:off x="5063" y="1559"/>
                  <a:ext cx="144" cy="100"/>
                </a:xfrm>
                <a:custGeom>
                  <a:avLst/>
                  <a:gdLst>
                    <a:gd name="T0" fmla="*/ 81 w 144"/>
                    <a:gd name="T1" fmla="*/ 18 h 100"/>
                    <a:gd name="T2" fmla="*/ 66 w 144"/>
                    <a:gd name="T3" fmla="*/ 7 h 100"/>
                    <a:gd name="T4" fmla="*/ 50 w 144"/>
                    <a:gd name="T5" fmla="*/ 12 h 100"/>
                    <a:gd name="T6" fmla="*/ 48 w 144"/>
                    <a:gd name="T7" fmla="*/ 25 h 100"/>
                    <a:gd name="T8" fmla="*/ 19 w 144"/>
                    <a:gd name="T9" fmla="*/ 1 h 100"/>
                    <a:gd name="T10" fmla="*/ 6 w 144"/>
                    <a:gd name="T11" fmla="*/ 34 h 100"/>
                    <a:gd name="T12" fmla="*/ 19 w 144"/>
                    <a:gd name="T13" fmla="*/ 50 h 100"/>
                    <a:gd name="T14" fmla="*/ 10 w 144"/>
                    <a:gd name="T15" fmla="*/ 71 h 100"/>
                    <a:gd name="T16" fmla="*/ 28 w 144"/>
                    <a:gd name="T17" fmla="*/ 74 h 100"/>
                    <a:gd name="T18" fmla="*/ 50 w 144"/>
                    <a:gd name="T19" fmla="*/ 99 h 100"/>
                    <a:gd name="T20" fmla="*/ 75 w 144"/>
                    <a:gd name="T21" fmla="*/ 95 h 100"/>
                    <a:gd name="T22" fmla="*/ 105 w 144"/>
                    <a:gd name="T23" fmla="*/ 88 h 100"/>
                    <a:gd name="T24" fmla="*/ 141 w 144"/>
                    <a:gd name="T25" fmla="*/ 66 h 100"/>
                    <a:gd name="T26" fmla="*/ 120 w 144"/>
                    <a:gd name="T27" fmla="*/ 31 h 100"/>
                    <a:gd name="T28" fmla="*/ 110 w 144"/>
                    <a:gd name="T29" fmla="*/ 12 h 100"/>
                    <a:gd name="T30" fmla="*/ 81 w 144"/>
                    <a:gd name="T31" fmla="*/ 1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 h="100">
                      <a:moveTo>
                        <a:pt x="81" y="18"/>
                      </a:moveTo>
                      <a:cubicBezTo>
                        <a:pt x="73" y="19"/>
                        <a:pt x="71" y="8"/>
                        <a:pt x="66" y="7"/>
                      </a:cubicBezTo>
                      <a:cubicBezTo>
                        <a:pt x="61" y="6"/>
                        <a:pt x="53" y="9"/>
                        <a:pt x="50" y="12"/>
                      </a:cubicBezTo>
                      <a:cubicBezTo>
                        <a:pt x="43" y="10"/>
                        <a:pt x="53" y="27"/>
                        <a:pt x="48" y="25"/>
                      </a:cubicBezTo>
                      <a:cubicBezTo>
                        <a:pt x="43" y="23"/>
                        <a:pt x="26" y="0"/>
                        <a:pt x="19" y="1"/>
                      </a:cubicBezTo>
                      <a:cubicBezTo>
                        <a:pt x="15" y="3"/>
                        <a:pt x="6" y="26"/>
                        <a:pt x="6" y="34"/>
                      </a:cubicBezTo>
                      <a:cubicBezTo>
                        <a:pt x="6" y="42"/>
                        <a:pt x="18" y="44"/>
                        <a:pt x="19" y="50"/>
                      </a:cubicBezTo>
                      <a:cubicBezTo>
                        <a:pt x="22" y="65"/>
                        <a:pt x="0" y="53"/>
                        <a:pt x="10" y="71"/>
                      </a:cubicBezTo>
                      <a:cubicBezTo>
                        <a:pt x="19" y="76"/>
                        <a:pt x="27" y="74"/>
                        <a:pt x="28" y="74"/>
                      </a:cubicBezTo>
                      <a:cubicBezTo>
                        <a:pt x="35" y="78"/>
                        <a:pt x="44" y="95"/>
                        <a:pt x="50" y="99"/>
                      </a:cubicBezTo>
                      <a:cubicBezTo>
                        <a:pt x="54" y="100"/>
                        <a:pt x="75" y="95"/>
                        <a:pt x="75" y="95"/>
                      </a:cubicBezTo>
                      <a:cubicBezTo>
                        <a:pt x="87" y="94"/>
                        <a:pt x="94" y="100"/>
                        <a:pt x="105" y="88"/>
                      </a:cubicBezTo>
                      <a:cubicBezTo>
                        <a:pt x="120" y="82"/>
                        <a:pt x="123" y="82"/>
                        <a:pt x="141" y="66"/>
                      </a:cubicBezTo>
                      <a:cubicBezTo>
                        <a:pt x="144" y="34"/>
                        <a:pt x="132" y="38"/>
                        <a:pt x="120" y="31"/>
                      </a:cubicBezTo>
                      <a:cubicBezTo>
                        <a:pt x="118" y="20"/>
                        <a:pt x="117" y="16"/>
                        <a:pt x="110" y="12"/>
                      </a:cubicBezTo>
                      <a:cubicBezTo>
                        <a:pt x="109" y="12"/>
                        <a:pt x="84" y="22"/>
                        <a:pt x="81" y="18"/>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3" name="Freeform 141"/>
                <p:cNvSpPr>
                  <a:spLocks/>
                </p:cNvSpPr>
                <p:nvPr/>
              </p:nvSpPr>
              <p:spPr bwMode="gray">
                <a:xfrm>
                  <a:off x="5049" y="1251"/>
                  <a:ext cx="53" cy="57"/>
                </a:xfrm>
                <a:custGeom>
                  <a:avLst/>
                  <a:gdLst>
                    <a:gd name="T0" fmla="*/ 36 w 53"/>
                    <a:gd name="T1" fmla="*/ 7 h 57"/>
                    <a:gd name="T2" fmla="*/ 15 w 53"/>
                    <a:gd name="T3" fmla="*/ 3 h 57"/>
                    <a:gd name="T4" fmla="*/ 6 w 53"/>
                    <a:gd name="T5" fmla="*/ 27 h 57"/>
                    <a:gd name="T6" fmla="*/ 18 w 53"/>
                    <a:gd name="T7" fmla="*/ 46 h 57"/>
                    <a:gd name="T8" fmla="*/ 50 w 53"/>
                    <a:gd name="T9" fmla="*/ 54 h 57"/>
                    <a:gd name="T10" fmla="*/ 30 w 53"/>
                    <a:gd name="T11" fmla="*/ 27 h 57"/>
                    <a:gd name="T12" fmla="*/ 36 w 53"/>
                    <a:gd name="T13" fmla="*/ 7 h 57"/>
                  </a:gdLst>
                  <a:ahLst/>
                  <a:cxnLst>
                    <a:cxn ang="0">
                      <a:pos x="T0" y="T1"/>
                    </a:cxn>
                    <a:cxn ang="0">
                      <a:pos x="T2" y="T3"/>
                    </a:cxn>
                    <a:cxn ang="0">
                      <a:pos x="T4" y="T5"/>
                    </a:cxn>
                    <a:cxn ang="0">
                      <a:pos x="T6" y="T7"/>
                    </a:cxn>
                    <a:cxn ang="0">
                      <a:pos x="T8" y="T9"/>
                    </a:cxn>
                    <a:cxn ang="0">
                      <a:pos x="T10" y="T11"/>
                    </a:cxn>
                    <a:cxn ang="0">
                      <a:pos x="T12" y="T13"/>
                    </a:cxn>
                  </a:cxnLst>
                  <a:rect l="0" t="0" r="r" b="b"/>
                  <a:pathLst>
                    <a:path w="53" h="57">
                      <a:moveTo>
                        <a:pt x="36" y="7"/>
                      </a:moveTo>
                      <a:cubicBezTo>
                        <a:pt x="34" y="6"/>
                        <a:pt x="20" y="0"/>
                        <a:pt x="15" y="3"/>
                      </a:cubicBezTo>
                      <a:cubicBezTo>
                        <a:pt x="10" y="6"/>
                        <a:pt x="6" y="20"/>
                        <a:pt x="6" y="27"/>
                      </a:cubicBezTo>
                      <a:cubicBezTo>
                        <a:pt x="0" y="46"/>
                        <a:pt x="11" y="44"/>
                        <a:pt x="18" y="46"/>
                      </a:cubicBezTo>
                      <a:cubicBezTo>
                        <a:pt x="23" y="44"/>
                        <a:pt x="45" y="57"/>
                        <a:pt x="50" y="54"/>
                      </a:cubicBezTo>
                      <a:cubicBezTo>
                        <a:pt x="53" y="50"/>
                        <a:pt x="34" y="37"/>
                        <a:pt x="30" y="27"/>
                      </a:cubicBezTo>
                      <a:cubicBezTo>
                        <a:pt x="28" y="19"/>
                        <a:pt x="38" y="8"/>
                        <a:pt x="36" y="7"/>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4" name="Freeform 142"/>
                <p:cNvSpPr>
                  <a:spLocks/>
                </p:cNvSpPr>
                <p:nvPr/>
              </p:nvSpPr>
              <p:spPr bwMode="gray">
                <a:xfrm>
                  <a:off x="4525" y="1426"/>
                  <a:ext cx="38" cy="41"/>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5" name="Freeform 143"/>
                <p:cNvSpPr>
                  <a:spLocks/>
                </p:cNvSpPr>
                <p:nvPr/>
              </p:nvSpPr>
              <p:spPr bwMode="gray">
                <a:xfrm>
                  <a:off x="4226" y="1386"/>
                  <a:ext cx="67" cy="46"/>
                </a:xfrm>
                <a:custGeom>
                  <a:avLst/>
                  <a:gdLst>
                    <a:gd name="T0" fmla="*/ 30 w 67"/>
                    <a:gd name="T1" fmla="*/ 0 h 46"/>
                    <a:gd name="T2" fmla="*/ 31 w 67"/>
                    <a:gd name="T3" fmla="*/ 15 h 46"/>
                    <a:gd name="T4" fmla="*/ 4 w 67"/>
                    <a:gd name="T5" fmla="*/ 39 h 46"/>
                    <a:gd name="T6" fmla="*/ 54 w 67"/>
                    <a:gd name="T7" fmla="*/ 43 h 46"/>
                    <a:gd name="T8" fmla="*/ 45 w 67"/>
                    <a:gd name="T9" fmla="*/ 7 h 46"/>
                    <a:gd name="T10" fmla="*/ 30 w 67"/>
                    <a:gd name="T11" fmla="*/ 0 h 46"/>
                  </a:gdLst>
                  <a:ahLst/>
                  <a:cxnLst>
                    <a:cxn ang="0">
                      <a:pos x="T0" y="T1"/>
                    </a:cxn>
                    <a:cxn ang="0">
                      <a:pos x="T2" y="T3"/>
                    </a:cxn>
                    <a:cxn ang="0">
                      <a:pos x="T4" y="T5"/>
                    </a:cxn>
                    <a:cxn ang="0">
                      <a:pos x="T6" y="T7"/>
                    </a:cxn>
                    <a:cxn ang="0">
                      <a:pos x="T8" y="T9"/>
                    </a:cxn>
                    <a:cxn ang="0">
                      <a:pos x="T10" y="T11"/>
                    </a:cxn>
                  </a:cxnLst>
                  <a:rect l="0" t="0" r="r" b="b"/>
                  <a:pathLst>
                    <a:path w="67" h="46">
                      <a:moveTo>
                        <a:pt x="30" y="0"/>
                      </a:moveTo>
                      <a:cubicBezTo>
                        <a:pt x="26" y="1"/>
                        <a:pt x="35" y="9"/>
                        <a:pt x="31" y="15"/>
                      </a:cubicBezTo>
                      <a:cubicBezTo>
                        <a:pt x="27" y="21"/>
                        <a:pt x="0" y="34"/>
                        <a:pt x="4" y="39"/>
                      </a:cubicBezTo>
                      <a:cubicBezTo>
                        <a:pt x="8" y="46"/>
                        <a:pt x="54" y="43"/>
                        <a:pt x="54" y="43"/>
                      </a:cubicBezTo>
                      <a:cubicBezTo>
                        <a:pt x="67" y="40"/>
                        <a:pt x="58" y="26"/>
                        <a:pt x="45" y="7"/>
                      </a:cubicBezTo>
                      <a:cubicBezTo>
                        <a:pt x="42" y="2"/>
                        <a:pt x="30" y="0"/>
                        <a:pt x="30"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6" name="Freeform 144"/>
                <p:cNvSpPr>
                  <a:spLocks/>
                </p:cNvSpPr>
                <p:nvPr/>
              </p:nvSpPr>
              <p:spPr bwMode="gray">
                <a:xfrm>
                  <a:off x="4514" y="940"/>
                  <a:ext cx="237" cy="263"/>
                </a:xfrm>
                <a:custGeom>
                  <a:avLst/>
                  <a:gdLst>
                    <a:gd name="T0" fmla="*/ 100 w 237"/>
                    <a:gd name="T1" fmla="*/ 24 h 263"/>
                    <a:gd name="T2" fmla="*/ 52 w 237"/>
                    <a:gd name="T3" fmla="*/ 44 h 263"/>
                    <a:gd name="T4" fmla="*/ 52 w 237"/>
                    <a:gd name="T5" fmla="*/ 68 h 263"/>
                    <a:gd name="T6" fmla="*/ 84 w 237"/>
                    <a:gd name="T7" fmla="*/ 83 h 263"/>
                    <a:gd name="T8" fmla="*/ 135 w 237"/>
                    <a:gd name="T9" fmla="*/ 83 h 263"/>
                    <a:gd name="T10" fmla="*/ 88 w 237"/>
                    <a:gd name="T11" fmla="*/ 98 h 263"/>
                    <a:gd name="T12" fmla="*/ 90 w 237"/>
                    <a:gd name="T13" fmla="*/ 141 h 263"/>
                    <a:gd name="T14" fmla="*/ 72 w 237"/>
                    <a:gd name="T15" fmla="*/ 113 h 263"/>
                    <a:gd name="T16" fmla="*/ 55 w 237"/>
                    <a:gd name="T17" fmla="*/ 129 h 263"/>
                    <a:gd name="T18" fmla="*/ 63 w 237"/>
                    <a:gd name="T19" fmla="*/ 143 h 263"/>
                    <a:gd name="T20" fmla="*/ 51 w 237"/>
                    <a:gd name="T21" fmla="*/ 170 h 263"/>
                    <a:gd name="T22" fmla="*/ 67 w 237"/>
                    <a:gd name="T23" fmla="*/ 174 h 263"/>
                    <a:gd name="T24" fmla="*/ 34 w 237"/>
                    <a:gd name="T25" fmla="*/ 188 h 263"/>
                    <a:gd name="T26" fmla="*/ 43 w 237"/>
                    <a:gd name="T27" fmla="*/ 221 h 263"/>
                    <a:gd name="T28" fmla="*/ 19 w 237"/>
                    <a:gd name="T29" fmla="*/ 218 h 263"/>
                    <a:gd name="T30" fmla="*/ 4 w 237"/>
                    <a:gd name="T31" fmla="*/ 243 h 263"/>
                    <a:gd name="T32" fmla="*/ 45 w 237"/>
                    <a:gd name="T33" fmla="*/ 261 h 263"/>
                    <a:gd name="T34" fmla="*/ 88 w 237"/>
                    <a:gd name="T35" fmla="*/ 257 h 263"/>
                    <a:gd name="T36" fmla="*/ 88 w 237"/>
                    <a:gd name="T37" fmla="*/ 234 h 263"/>
                    <a:gd name="T38" fmla="*/ 126 w 237"/>
                    <a:gd name="T39" fmla="*/ 203 h 263"/>
                    <a:gd name="T40" fmla="*/ 120 w 237"/>
                    <a:gd name="T41" fmla="*/ 185 h 263"/>
                    <a:gd name="T42" fmla="*/ 162 w 237"/>
                    <a:gd name="T43" fmla="*/ 156 h 263"/>
                    <a:gd name="T44" fmla="*/ 223 w 237"/>
                    <a:gd name="T45" fmla="*/ 116 h 263"/>
                    <a:gd name="T46" fmla="*/ 210 w 237"/>
                    <a:gd name="T47" fmla="*/ 98 h 263"/>
                    <a:gd name="T48" fmla="*/ 237 w 237"/>
                    <a:gd name="T49" fmla="*/ 84 h 263"/>
                    <a:gd name="T50" fmla="*/ 225 w 237"/>
                    <a:gd name="T51" fmla="*/ 59 h 263"/>
                    <a:gd name="T52" fmla="*/ 207 w 237"/>
                    <a:gd name="T53" fmla="*/ 20 h 263"/>
                    <a:gd name="T54" fmla="*/ 181 w 237"/>
                    <a:gd name="T55" fmla="*/ 8 h 263"/>
                    <a:gd name="T56" fmla="*/ 144 w 237"/>
                    <a:gd name="T57" fmla="*/ 3 h 263"/>
                    <a:gd name="T58" fmla="*/ 100 w 237"/>
                    <a:gd name="T59" fmla="*/ 2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263">
                      <a:moveTo>
                        <a:pt x="100" y="24"/>
                      </a:moveTo>
                      <a:cubicBezTo>
                        <a:pt x="80" y="38"/>
                        <a:pt x="74" y="40"/>
                        <a:pt x="52" y="44"/>
                      </a:cubicBezTo>
                      <a:cubicBezTo>
                        <a:pt x="49" y="45"/>
                        <a:pt x="45" y="55"/>
                        <a:pt x="52" y="68"/>
                      </a:cubicBezTo>
                      <a:cubicBezTo>
                        <a:pt x="61" y="85"/>
                        <a:pt x="73" y="68"/>
                        <a:pt x="84" y="83"/>
                      </a:cubicBezTo>
                      <a:cubicBezTo>
                        <a:pt x="90" y="88"/>
                        <a:pt x="136" y="72"/>
                        <a:pt x="135" y="83"/>
                      </a:cubicBezTo>
                      <a:cubicBezTo>
                        <a:pt x="136" y="85"/>
                        <a:pt x="95" y="88"/>
                        <a:pt x="88" y="98"/>
                      </a:cubicBezTo>
                      <a:cubicBezTo>
                        <a:pt x="81" y="108"/>
                        <a:pt x="93" y="139"/>
                        <a:pt x="90" y="141"/>
                      </a:cubicBezTo>
                      <a:cubicBezTo>
                        <a:pt x="95" y="146"/>
                        <a:pt x="58" y="120"/>
                        <a:pt x="72" y="113"/>
                      </a:cubicBezTo>
                      <a:cubicBezTo>
                        <a:pt x="66" y="111"/>
                        <a:pt x="56" y="124"/>
                        <a:pt x="55" y="129"/>
                      </a:cubicBezTo>
                      <a:cubicBezTo>
                        <a:pt x="54" y="134"/>
                        <a:pt x="64" y="136"/>
                        <a:pt x="63" y="143"/>
                      </a:cubicBezTo>
                      <a:cubicBezTo>
                        <a:pt x="62" y="150"/>
                        <a:pt x="50" y="165"/>
                        <a:pt x="51" y="170"/>
                      </a:cubicBezTo>
                      <a:cubicBezTo>
                        <a:pt x="52" y="175"/>
                        <a:pt x="70" y="171"/>
                        <a:pt x="67" y="174"/>
                      </a:cubicBezTo>
                      <a:cubicBezTo>
                        <a:pt x="64" y="177"/>
                        <a:pt x="38" y="180"/>
                        <a:pt x="34" y="188"/>
                      </a:cubicBezTo>
                      <a:cubicBezTo>
                        <a:pt x="30" y="196"/>
                        <a:pt x="46" y="216"/>
                        <a:pt x="43" y="221"/>
                      </a:cubicBezTo>
                      <a:cubicBezTo>
                        <a:pt x="40" y="226"/>
                        <a:pt x="25" y="214"/>
                        <a:pt x="19" y="218"/>
                      </a:cubicBezTo>
                      <a:cubicBezTo>
                        <a:pt x="13" y="222"/>
                        <a:pt x="0" y="236"/>
                        <a:pt x="4" y="243"/>
                      </a:cubicBezTo>
                      <a:cubicBezTo>
                        <a:pt x="8" y="250"/>
                        <a:pt x="31" y="259"/>
                        <a:pt x="45" y="261"/>
                      </a:cubicBezTo>
                      <a:cubicBezTo>
                        <a:pt x="59" y="263"/>
                        <a:pt x="81" y="261"/>
                        <a:pt x="88" y="257"/>
                      </a:cubicBezTo>
                      <a:cubicBezTo>
                        <a:pt x="97" y="252"/>
                        <a:pt x="73" y="262"/>
                        <a:pt x="88" y="234"/>
                      </a:cubicBezTo>
                      <a:cubicBezTo>
                        <a:pt x="94" y="225"/>
                        <a:pt x="121" y="211"/>
                        <a:pt x="126" y="203"/>
                      </a:cubicBezTo>
                      <a:cubicBezTo>
                        <a:pt x="131" y="195"/>
                        <a:pt x="114" y="193"/>
                        <a:pt x="120" y="185"/>
                      </a:cubicBezTo>
                      <a:cubicBezTo>
                        <a:pt x="126" y="177"/>
                        <a:pt x="145" y="167"/>
                        <a:pt x="162" y="156"/>
                      </a:cubicBezTo>
                      <a:cubicBezTo>
                        <a:pt x="170" y="143"/>
                        <a:pt x="222" y="132"/>
                        <a:pt x="223" y="116"/>
                      </a:cubicBezTo>
                      <a:cubicBezTo>
                        <a:pt x="231" y="106"/>
                        <a:pt x="208" y="103"/>
                        <a:pt x="210" y="98"/>
                      </a:cubicBezTo>
                      <a:cubicBezTo>
                        <a:pt x="212" y="93"/>
                        <a:pt x="235" y="90"/>
                        <a:pt x="237" y="84"/>
                      </a:cubicBezTo>
                      <a:cubicBezTo>
                        <a:pt x="234" y="80"/>
                        <a:pt x="225" y="59"/>
                        <a:pt x="225" y="59"/>
                      </a:cubicBezTo>
                      <a:cubicBezTo>
                        <a:pt x="226" y="42"/>
                        <a:pt x="222" y="25"/>
                        <a:pt x="207" y="20"/>
                      </a:cubicBezTo>
                      <a:cubicBezTo>
                        <a:pt x="200" y="12"/>
                        <a:pt x="191" y="11"/>
                        <a:pt x="181" y="8"/>
                      </a:cubicBezTo>
                      <a:cubicBezTo>
                        <a:pt x="171" y="5"/>
                        <a:pt x="157" y="0"/>
                        <a:pt x="144" y="3"/>
                      </a:cubicBezTo>
                      <a:cubicBezTo>
                        <a:pt x="124" y="9"/>
                        <a:pt x="108" y="7"/>
                        <a:pt x="100" y="2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7" name="Freeform 145"/>
                <p:cNvSpPr>
                  <a:spLocks/>
                </p:cNvSpPr>
                <p:nvPr/>
              </p:nvSpPr>
              <p:spPr bwMode="gray">
                <a:xfrm>
                  <a:off x="4472" y="967"/>
                  <a:ext cx="75" cy="157"/>
                </a:xfrm>
                <a:custGeom>
                  <a:avLst/>
                  <a:gdLst>
                    <a:gd name="T0" fmla="*/ 16 w 75"/>
                    <a:gd name="T1" fmla="*/ 0 h 157"/>
                    <a:gd name="T2" fmla="*/ 6 w 75"/>
                    <a:gd name="T3" fmla="*/ 36 h 157"/>
                    <a:gd name="T4" fmla="*/ 1 w 75"/>
                    <a:gd name="T5" fmla="*/ 77 h 157"/>
                    <a:gd name="T6" fmla="*/ 12 w 75"/>
                    <a:gd name="T7" fmla="*/ 108 h 157"/>
                    <a:gd name="T8" fmla="*/ 15 w 75"/>
                    <a:gd name="T9" fmla="*/ 146 h 157"/>
                    <a:gd name="T10" fmla="*/ 49 w 75"/>
                    <a:gd name="T11" fmla="*/ 147 h 157"/>
                    <a:gd name="T12" fmla="*/ 72 w 75"/>
                    <a:gd name="T13" fmla="*/ 86 h 157"/>
                    <a:gd name="T14" fmla="*/ 58 w 75"/>
                    <a:gd name="T15" fmla="*/ 75 h 157"/>
                    <a:gd name="T16" fmla="*/ 61 w 75"/>
                    <a:gd name="T17" fmla="*/ 54 h 157"/>
                    <a:gd name="T18" fmla="*/ 40 w 75"/>
                    <a:gd name="T19" fmla="*/ 24 h 157"/>
                    <a:gd name="T20" fmla="*/ 16 w 75"/>
                    <a:gd name="T2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57">
                      <a:moveTo>
                        <a:pt x="16" y="0"/>
                      </a:moveTo>
                      <a:cubicBezTo>
                        <a:pt x="7" y="3"/>
                        <a:pt x="11" y="20"/>
                        <a:pt x="6" y="36"/>
                      </a:cubicBezTo>
                      <a:cubicBezTo>
                        <a:pt x="3" y="47"/>
                        <a:pt x="0" y="65"/>
                        <a:pt x="1" y="77"/>
                      </a:cubicBezTo>
                      <a:cubicBezTo>
                        <a:pt x="2" y="89"/>
                        <a:pt x="10" y="97"/>
                        <a:pt x="12" y="108"/>
                      </a:cubicBezTo>
                      <a:cubicBezTo>
                        <a:pt x="18" y="111"/>
                        <a:pt x="15" y="146"/>
                        <a:pt x="15" y="146"/>
                      </a:cubicBezTo>
                      <a:cubicBezTo>
                        <a:pt x="20" y="147"/>
                        <a:pt x="40" y="157"/>
                        <a:pt x="49" y="147"/>
                      </a:cubicBezTo>
                      <a:cubicBezTo>
                        <a:pt x="58" y="137"/>
                        <a:pt x="70" y="98"/>
                        <a:pt x="72" y="86"/>
                      </a:cubicBezTo>
                      <a:cubicBezTo>
                        <a:pt x="75" y="72"/>
                        <a:pt x="63" y="85"/>
                        <a:pt x="58" y="75"/>
                      </a:cubicBezTo>
                      <a:cubicBezTo>
                        <a:pt x="56" y="70"/>
                        <a:pt x="64" y="62"/>
                        <a:pt x="61" y="54"/>
                      </a:cubicBezTo>
                      <a:cubicBezTo>
                        <a:pt x="58" y="46"/>
                        <a:pt x="48" y="33"/>
                        <a:pt x="40" y="24"/>
                      </a:cubicBezTo>
                      <a:cubicBezTo>
                        <a:pt x="38" y="21"/>
                        <a:pt x="16" y="8"/>
                        <a:pt x="16"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8" name="Freeform 146"/>
                <p:cNvSpPr>
                  <a:spLocks/>
                </p:cNvSpPr>
                <p:nvPr/>
              </p:nvSpPr>
              <p:spPr bwMode="gray">
                <a:xfrm>
                  <a:off x="4475" y="1220"/>
                  <a:ext cx="91" cy="46"/>
                </a:xfrm>
                <a:custGeom>
                  <a:avLst/>
                  <a:gdLst>
                    <a:gd name="T0" fmla="*/ 73 w 91"/>
                    <a:gd name="T1" fmla="*/ 13 h 46"/>
                    <a:gd name="T2" fmla="*/ 57 w 91"/>
                    <a:gd name="T3" fmla="*/ 1 h 46"/>
                    <a:gd name="T4" fmla="*/ 24 w 91"/>
                    <a:gd name="T5" fmla="*/ 4 h 46"/>
                    <a:gd name="T6" fmla="*/ 9 w 91"/>
                    <a:gd name="T7" fmla="*/ 28 h 46"/>
                    <a:gd name="T8" fmla="*/ 36 w 91"/>
                    <a:gd name="T9" fmla="*/ 41 h 46"/>
                    <a:gd name="T10" fmla="*/ 69 w 91"/>
                    <a:gd name="T11" fmla="*/ 46 h 46"/>
                    <a:gd name="T12" fmla="*/ 73 w 91"/>
                    <a:gd name="T13" fmla="*/ 13 h 46"/>
                  </a:gdLst>
                  <a:ahLst/>
                  <a:cxnLst>
                    <a:cxn ang="0">
                      <a:pos x="T0" y="T1"/>
                    </a:cxn>
                    <a:cxn ang="0">
                      <a:pos x="T2" y="T3"/>
                    </a:cxn>
                    <a:cxn ang="0">
                      <a:pos x="T4" y="T5"/>
                    </a:cxn>
                    <a:cxn ang="0">
                      <a:pos x="T6" y="T7"/>
                    </a:cxn>
                    <a:cxn ang="0">
                      <a:pos x="T8" y="T9"/>
                    </a:cxn>
                    <a:cxn ang="0">
                      <a:pos x="T10" y="T11"/>
                    </a:cxn>
                    <a:cxn ang="0">
                      <a:pos x="T12" y="T13"/>
                    </a:cxn>
                  </a:cxnLst>
                  <a:rect l="0" t="0" r="r" b="b"/>
                  <a:pathLst>
                    <a:path w="91" h="46">
                      <a:moveTo>
                        <a:pt x="73" y="13"/>
                      </a:moveTo>
                      <a:cubicBezTo>
                        <a:pt x="74" y="8"/>
                        <a:pt x="65" y="2"/>
                        <a:pt x="57" y="1"/>
                      </a:cubicBezTo>
                      <a:cubicBezTo>
                        <a:pt x="49" y="0"/>
                        <a:pt x="32" y="0"/>
                        <a:pt x="24" y="4"/>
                      </a:cubicBezTo>
                      <a:cubicBezTo>
                        <a:pt x="0" y="9"/>
                        <a:pt x="11" y="18"/>
                        <a:pt x="9" y="28"/>
                      </a:cubicBezTo>
                      <a:cubicBezTo>
                        <a:pt x="21" y="39"/>
                        <a:pt x="22" y="35"/>
                        <a:pt x="36" y="41"/>
                      </a:cubicBezTo>
                      <a:cubicBezTo>
                        <a:pt x="41" y="43"/>
                        <a:pt x="69" y="46"/>
                        <a:pt x="69" y="46"/>
                      </a:cubicBezTo>
                      <a:cubicBezTo>
                        <a:pt x="91" y="43"/>
                        <a:pt x="64" y="25"/>
                        <a:pt x="73" y="13"/>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59" name="Freeform 147"/>
                <p:cNvSpPr>
                  <a:spLocks/>
                </p:cNvSpPr>
                <p:nvPr/>
              </p:nvSpPr>
              <p:spPr bwMode="gray">
                <a:xfrm>
                  <a:off x="4200" y="1212"/>
                  <a:ext cx="94" cy="134"/>
                </a:xfrm>
                <a:custGeom>
                  <a:avLst/>
                  <a:gdLst>
                    <a:gd name="T0" fmla="*/ 23 w 94"/>
                    <a:gd name="T1" fmla="*/ 13 h 134"/>
                    <a:gd name="T2" fmla="*/ 38 w 94"/>
                    <a:gd name="T3" fmla="*/ 55 h 134"/>
                    <a:gd name="T4" fmla="*/ 2 w 94"/>
                    <a:gd name="T5" fmla="*/ 61 h 134"/>
                    <a:gd name="T6" fmla="*/ 23 w 94"/>
                    <a:gd name="T7" fmla="*/ 88 h 134"/>
                    <a:gd name="T8" fmla="*/ 47 w 94"/>
                    <a:gd name="T9" fmla="*/ 117 h 134"/>
                    <a:gd name="T10" fmla="*/ 71 w 94"/>
                    <a:gd name="T11" fmla="*/ 118 h 134"/>
                    <a:gd name="T12" fmla="*/ 92 w 94"/>
                    <a:gd name="T13" fmla="*/ 106 h 134"/>
                    <a:gd name="T14" fmla="*/ 86 w 94"/>
                    <a:gd name="T15" fmla="*/ 55 h 134"/>
                    <a:gd name="T16" fmla="*/ 66 w 94"/>
                    <a:gd name="T17" fmla="*/ 55 h 134"/>
                    <a:gd name="T18" fmla="*/ 87 w 94"/>
                    <a:gd name="T19" fmla="*/ 21 h 134"/>
                    <a:gd name="T20" fmla="*/ 68 w 94"/>
                    <a:gd name="T21" fmla="*/ 0 h 134"/>
                    <a:gd name="T22" fmla="*/ 23 w 94"/>
                    <a:gd name="T23" fmla="*/ 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34">
                      <a:moveTo>
                        <a:pt x="23" y="13"/>
                      </a:moveTo>
                      <a:cubicBezTo>
                        <a:pt x="9" y="23"/>
                        <a:pt x="51" y="65"/>
                        <a:pt x="38" y="55"/>
                      </a:cubicBezTo>
                      <a:cubicBezTo>
                        <a:pt x="22" y="58"/>
                        <a:pt x="6" y="34"/>
                        <a:pt x="2" y="61"/>
                      </a:cubicBezTo>
                      <a:cubicBezTo>
                        <a:pt x="0" y="68"/>
                        <a:pt x="16" y="79"/>
                        <a:pt x="23" y="88"/>
                      </a:cubicBezTo>
                      <a:cubicBezTo>
                        <a:pt x="30" y="97"/>
                        <a:pt x="39" y="112"/>
                        <a:pt x="47" y="117"/>
                      </a:cubicBezTo>
                      <a:cubicBezTo>
                        <a:pt x="54" y="134"/>
                        <a:pt x="59" y="126"/>
                        <a:pt x="71" y="118"/>
                      </a:cubicBezTo>
                      <a:cubicBezTo>
                        <a:pt x="75" y="114"/>
                        <a:pt x="90" y="116"/>
                        <a:pt x="92" y="106"/>
                      </a:cubicBezTo>
                      <a:cubicBezTo>
                        <a:pt x="94" y="96"/>
                        <a:pt x="90" y="64"/>
                        <a:pt x="86" y="55"/>
                      </a:cubicBezTo>
                      <a:cubicBezTo>
                        <a:pt x="85" y="48"/>
                        <a:pt x="68" y="60"/>
                        <a:pt x="66" y="55"/>
                      </a:cubicBezTo>
                      <a:cubicBezTo>
                        <a:pt x="65" y="45"/>
                        <a:pt x="87" y="30"/>
                        <a:pt x="87" y="21"/>
                      </a:cubicBezTo>
                      <a:cubicBezTo>
                        <a:pt x="87" y="12"/>
                        <a:pt x="79" y="1"/>
                        <a:pt x="68" y="0"/>
                      </a:cubicBezTo>
                      <a:cubicBezTo>
                        <a:pt x="62" y="5"/>
                        <a:pt x="36" y="0"/>
                        <a:pt x="23" y="13"/>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0" name="Freeform 148"/>
                <p:cNvSpPr>
                  <a:spLocks/>
                </p:cNvSpPr>
                <p:nvPr/>
              </p:nvSpPr>
              <p:spPr bwMode="gray">
                <a:xfrm>
                  <a:off x="4325" y="1117"/>
                  <a:ext cx="178" cy="115"/>
                </a:xfrm>
                <a:custGeom>
                  <a:avLst/>
                  <a:gdLst>
                    <a:gd name="T0" fmla="*/ 6 w 178"/>
                    <a:gd name="T1" fmla="*/ 0 h 115"/>
                    <a:gd name="T2" fmla="*/ 9 w 178"/>
                    <a:gd name="T3" fmla="*/ 27 h 115"/>
                    <a:gd name="T4" fmla="*/ 42 w 178"/>
                    <a:gd name="T5" fmla="*/ 36 h 115"/>
                    <a:gd name="T6" fmla="*/ 42 w 178"/>
                    <a:gd name="T7" fmla="*/ 78 h 115"/>
                    <a:gd name="T8" fmla="*/ 73 w 178"/>
                    <a:gd name="T9" fmla="*/ 93 h 115"/>
                    <a:gd name="T10" fmla="*/ 123 w 178"/>
                    <a:gd name="T11" fmla="*/ 101 h 115"/>
                    <a:gd name="T12" fmla="*/ 160 w 178"/>
                    <a:gd name="T13" fmla="*/ 89 h 115"/>
                    <a:gd name="T14" fmla="*/ 168 w 178"/>
                    <a:gd name="T15" fmla="*/ 53 h 115"/>
                    <a:gd name="T16" fmla="*/ 115 w 178"/>
                    <a:gd name="T17" fmla="*/ 55 h 115"/>
                    <a:gd name="T18" fmla="*/ 95 w 178"/>
                    <a:gd name="T19" fmla="*/ 52 h 115"/>
                    <a:gd name="T20" fmla="*/ 79 w 178"/>
                    <a:gd name="T21" fmla="*/ 41 h 115"/>
                    <a:gd name="T22" fmla="*/ 55 w 178"/>
                    <a:gd name="T23" fmla="*/ 12 h 115"/>
                    <a:gd name="T24" fmla="*/ 6 w 178"/>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15">
                      <a:moveTo>
                        <a:pt x="6" y="0"/>
                      </a:moveTo>
                      <a:cubicBezTo>
                        <a:pt x="0" y="13"/>
                        <a:pt x="17" y="17"/>
                        <a:pt x="9" y="27"/>
                      </a:cubicBezTo>
                      <a:cubicBezTo>
                        <a:pt x="25" y="49"/>
                        <a:pt x="49" y="21"/>
                        <a:pt x="42" y="36"/>
                      </a:cubicBezTo>
                      <a:cubicBezTo>
                        <a:pt x="47" y="50"/>
                        <a:pt x="32" y="70"/>
                        <a:pt x="42" y="78"/>
                      </a:cubicBezTo>
                      <a:cubicBezTo>
                        <a:pt x="48" y="92"/>
                        <a:pt x="77" y="85"/>
                        <a:pt x="73" y="93"/>
                      </a:cubicBezTo>
                      <a:cubicBezTo>
                        <a:pt x="90" y="115"/>
                        <a:pt x="116" y="104"/>
                        <a:pt x="123" y="101"/>
                      </a:cubicBezTo>
                      <a:cubicBezTo>
                        <a:pt x="143" y="112"/>
                        <a:pt x="149" y="101"/>
                        <a:pt x="160" y="89"/>
                      </a:cubicBezTo>
                      <a:cubicBezTo>
                        <a:pt x="162" y="88"/>
                        <a:pt x="178" y="79"/>
                        <a:pt x="168" y="53"/>
                      </a:cubicBezTo>
                      <a:cubicBezTo>
                        <a:pt x="132" y="36"/>
                        <a:pt x="151" y="39"/>
                        <a:pt x="115" y="55"/>
                      </a:cubicBezTo>
                      <a:cubicBezTo>
                        <a:pt x="95" y="40"/>
                        <a:pt x="121" y="58"/>
                        <a:pt x="95" y="52"/>
                      </a:cubicBezTo>
                      <a:cubicBezTo>
                        <a:pt x="90" y="51"/>
                        <a:pt x="84" y="44"/>
                        <a:pt x="79" y="41"/>
                      </a:cubicBezTo>
                      <a:cubicBezTo>
                        <a:pt x="70" y="29"/>
                        <a:pt x="53" y="22"/>
                        <a:pt x="55" y="12"/>
                      </a:cubicBezTo>
                      <a:cubicBezTo>
                        <a:pt x="49" y="1"/>
                        <a:pt x="16" y="11"/>
                        <a:pt x="6"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1" name="Freeform 149"/>
                <p:cNvSpPr>
                  <a:spLocks/>
                </p:cNvSpPr>
                <p:nvPr/>
              </p:nvSpPr>
              <p:spPr bwMode="gray">
                <a:xfrm>
                  <a:off x="4347" y="1223"/>
                  <a:ext cx="77" cy="121"/>
                </a:xfrm>
                <a:custGeom>
                  <a:avLst/>
                  <a:gdLst>
                    <a:gd name="T0" fmla="*/ 74 w 77"/>
                    <a:gd name="T1" fmla="*/ 13 h 121"/>
                    <a:gd name="T2" fmla="*/ 41 w 77"/>
                    <a:gd name="T3" fmla="*/ 8 h 121"/>
                    <a:gd name="T4" fmla="*/ 21 w 77"/>
                    <a:gd name="T5" fmla="*/ 4 h 121"/>
                    <a:gd name="T6" fmla="*/ 2 w 77"/>
                    <a:gd name="T7" fmla="*/ 34 h 121"/>
                    <a:gd name="T8" fmla="*/ 9 w 77"/>
                    <a:gd name="T9" fmla="*/ 99 h 121"/>
                    <a:gd name="T10" fmla="*/ 11 w 77"/>
                    <a:gd name="T11" fmla="*/ 110 h 121"/>
                    <a:gd name="T12" fmla="*/ 23 w 77"/>
                    <a:gd name="T13" fmla="*/ 115 h 121"/>
                    <a:gd name="T14" fmla="*/ 26 w 77"/>
                    <a:gd name="T15" fmla="*/ 74 h 121"/>
                    <a:gd name="T16" fmla="*/ 50 w 77"/>
                    <a:gd name="T17" fmla="*/ 64 h 121"/>
                    <a:gd name="T18" fmla="*/ 63 w 77"/>
                    <a:gd name="T19" fmla="*/ 47 h 121"/>
                    <a:gd name="T20" fmla="*/ 74 w 77"/>
                    <a:gd name="T21" fmla="*/ 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21">
                      <a:moveTo>
                        <a:pt x="74" y="13"/>
                      </a:moveTo>
                      <a:cubicBezTo>
                        <a:pt x="71" y="6"/>
                        <a:pt x="50" y="9"/>
                        <a:pt x="41" y="8"/>
                      </a:cubicBezTo>
                      <a:cubicBezTo>
                        <a:pt x="32" y="7"/>
                        <a:pt x="27" y="0"/>
                        <a:pt x="21" y="4"/>
                      </a:cubicBezTo>
                      <a:cubicBezTo>
                        <a:pt x="12" y="8"/>
                        <a:pt x="4" y="18"/>
                        <a:pt x="2" y="34"/>
                      </a:cubicBezTo>
                      <a:cubicBezTo>
                        <a:pt x="0" y="50"/>
                        <a:pt x="7" y="86"/>
                        <a:pt x="9" y="99"/>
                      </a:cubicBezTo>
                      <a:cubicBezTo>
                        <a:pt x="11" y="111"/>
                        <a:pt x="9" y="107"/>
                        <a:pt x="11" y="110"/>
                      </a:cubicBezTo>
                      <a:cubicBezTo>
                        <a:pt x="13" y="113"/>
                        <a:pt x="21" y="121"/>
                        <a:pt x="23" y="115"/>
                      </a:cubicBezTo>
                      <a:cubicBezTo>
                        <a:pt x="30" y="105"/>
                        <a:pt x="24" y="89"/>
                        <a:pt x="26" y="74"/>
                      </a:cubicBezTo>
                      <a:cubicBezTo>
                        <a:pt x="24" y="46"/>
                        <a:pt x="61" y="81"/>
                        <a:pt x="50" y="64"/>
                      </a:cubicBezTo>
                      <a:cubicBezTo>
                        <a:pt x="55" y="59"/>
                        <a:pt x="59" y="55"/>
                        <a:pt x="63" y="47"/>
                      </a:cubicBezTo>
                      <a:cubicBezTo>
                        <a:pt x="67" y="39"/>
                        <a:pt x="77" y="20"/>
                        <a:pt x="74" y="13"/>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2" name="Freeform 150"/>
                <p:cNvSpPr>
                  <a:spLocks/>
                </p:cNvSpPr>
                <p:nvPr/>
              </p:nvSpPr>
              <p:spPr bwMode="gray">
                <a:xfrm>
                  <a:off x="4656" y="1003"/>
                  <a:ext cx="450" cy="668"/>
                </a:xfrm>
                <a:custGeom>
                  <a:avLst/>
                  <a:gdLst>
                    <a:gd name="T0" fmla="*/ 375 w 450"/>
                    <a:gd name="T1" fmla="*/ 270 h 668"/>
                    <a:gd name="T2" fmla="*/ 387 w 450"/>
                    <a:gd name="T3" fmla="*/ 189 h 668"/>
                    <a:gd name="T4" fmla="*/ 414 w 450"/>
                    <a:gd name="T5" fmla="*/ 179 h 668"/>
                    <a:gd name="T6" fmla="*/ 423 w 450"/>
                    <a:gd name="T7" fmla="*/ 141 h 668"/>
                    <a:gd name="T8" fmla="*/ 449 w 450"/>
                    <a:gd name="T9" fmla="*/ 90 h 668"/>
                    <a:gd name="T10" fmla="*/ 417 w 450"/>
                    <a:gd name="T11" fmla="*/ 83 h 668"/>
                    <a:gd name="T12" fmla="*/ 374 w 450"/>
                    <a:gd name="T13" fmla="*/ 137 h 668"/>
                    <a:gd name="T14" fmla="*/ 401 w 450"/>
                    <a:gd name="T15" fmla="*/ 69 h 668"/>
                    <a:gd name="T16" fmla="*/ 374 w 450"/>
                    <a:gd name="T17" fmla="*/ 63 h 668"/>
                    <a:gd name="T18" fmla="*/ 336 w 450"/>
                    <a:gd name="T19" fmla="*/ 71 h 668"/>
                    <a:gd name="T20" fmla="*/ 377 w 450"/>
                    <a:gd name="T21" fmla="*/ 39 h 668"/>
                    <a:gd name="T22" fmla="*/ 339 w 450"/>
                    <a:gd name="T23" fmla="*/ 30 h 668"/>
                    <a:gd name="T24" fmla="*/ 311 w 450"/>
                    <a:gd name="T25" fmla="*/ 27 h 668"/>
                    <a:gd name="T26" fmla="*/ 314 w 450"/>
                    <a:gd name="T27" fmla="*/ 3 h 668"/>
                    <a:gd name="T28" fmla="*/ 251 w 450"/>
                    <a:gd name="T29" fmla="*/ 12 h 668"/>
                    <a:gd name="T30" fmla="*/ 162 w 450"/>
                    <a:gd name="T31" fmla="*/ 68 h 668"/>
                    <a:gd name="T32" fmla="*/ 110 w 450"/>
                    <a:gd name="T33" fmla="*/ 83 h 668"/>
                    <a:gd name="T34" fmla="*/ 95 w 450"/>
                    <a:gd name="T35" fmla="*/ 126 h 668"/>
                    <a:gd name="T36" fmla="*/ 53 w 450"/>
                    <a:gd name="T37" fmla="*/ 150 h 668"/>
                    <a:gd name="T38" fmla="*/ 71 w 450"/>
                    <a:gd name="T39" fmla="*/ 162 h 668"/>
                    <a:gd name="T40" fmla="*/ 71 w 450"/>
                    <a:gd name="T41" fmla="*/ 188 h 668"/>
                    <a:gd name="T42" fmla="*/ 51 w 450"/>
                    <a:gd name="T43" fmla="*/ 204 h 668"/>
                    <a:gd name="T44" fmla="*/ 5 w 450"/>
                    <a:gd name="T45" fmla="*/ 233 h 668"/>
                    <a:gd name="T46" fmla="*/ 32 w 450"/>
                    <a:gd name="T47" fmla="*/ 258 h 668"/>
                    <a:gd name="T48" fmla="*/ 56 w 450"/>
                    <a:gd name="T49" fmla="*/ 264 h 668"/>
                    <a:gd name="T50" fmla="*/ 38 w 450"/>
                    <a:gd name="T51" fmla="*/ 281 h 668"/>
                    <a:gd name="T52" fmla="*/ 18 w 450"/>
                    <a:gd name="T53" fmla="*/ 290 h 668"/>
                    <a:gd name="T54" fmla="*/ 50 w 450"/>
                    <a:gd name="T55" fmla="*/ 326 h 668"/>
                    <a:gd name="T56" fmla="*/ 71 w 450"/>
                    <a:gd name="T57" fmla="*/ 316 h 668"/>
                    <a:gd name="T58" fmla="*/ 111 w 450"/>
                    <a:gd name="T59" fmla="*/ 309 h 668"/>
                    <a:gd name="T60" fmla="*/ 143 w 450"/>
                    <a:gd name="T61" fmla="*/ 360 h 668"/>
                    <a:gd name="T62" fmla="*/ 143 w 450"/>
                    <a:gd name="T63" fmla="*/ 386 h 668"/>
                    <a:gd name="T64" fmla="*/ 149 w 450"/>
                    <a:gd name="T65" fmla="*/ 413 h 668"/>
                    <a:gd name="T66" fmla="*/ 138 w 450"/>
                    <a:gd name="T67" fmla="*/ 444 h 668"/>
                    <a:gd name="T68" fmla="*/ 162 w 450"/>
                    <a:gd name="T69" fmla="*/ 434 h 668"/>
                    <a:gd name="T70" fmla="*/ 183 w 450"/>
                    <a:gd name="T71" fmla="*/ 467 h 668"/>
                    <a:gd name="T72" fmla="*/ 156 w 450"/>
                    <a:gd name="T73" fmla="*/ 459 h 668"/>
                    <a:gd name="T74" fmla="*/ 177 w 450"/>
                    <a:gd name="T75" fmla="*/ 486 h 668"/>
                    <a:gd name="T76" fmla="*/ 153 w 450"/>
                    <a:gd name="T77" fmla="*/ 533 h 668"/>
                    <a:gd name="T78" fmla="*/ 176 w 450"/>
                    <a:gd name="T79" fmla="*/ 620 h 668"/>
                    <a:gd name="T80" fmla="*/ 197 w 450"/>
                    <a:gd name="T81" fmla="*/ 650 h 668"/>
                    <a:gd name="T82" fmla="*/ 239 w 450"/>
                    <a:gd name="T83" fmla="*/ 663 h 668"/>
                    <a:gd name="T84" fmla="*/ 251 w 450"/>
                    <a:gd name="T85" fmla="*/ 618 h 668"/>
                    <a:gd name="T86" fmla="*/ 276 w 450"/>
                    <a:gd name="T87" fmla="*/ 569 h 668"/>
                    <a:gd name="T88" fmla="*/ 329 w 450"/>
                    <a:gd name="T89" fmla="*/ 524 h 668"/>
                    <a:gd name="T90" fmla="*/ 396 w 450"/>
                    <a:gd name="T91" fmla="*/ 471 h 668"/>
                    <a:gd name="T92" fmla="*/ 356 w 450"/>
                    <a:gd name="T93" fmla="*/ 468 h 668"/>
                    <a:gd name="T94" fmla="*/ 368 w 450"/>
                    <a:gd name="T95" fmla="*/ 459 h 668"/>
                    <a:gd name="T96" fmla="*/ 371 w 450"/>
                    <a:gd name="T97" fmla="*/ 438 h 668"/>
                    <a:gd name="T98" fmla="*/ 404 w 450"/>
                    <a:gd name="T99" fmla="*/ 455 h 668"/>
                    <a:gd name="T100" fmla="*/ 390 w 450"/>
                    <a:gd name="T101" fmla="*/ 410 h 668"/>
                    <a:gd name="T102" fmla="*/ 410 w 450"/>
                    <a:gd name="T103" fmla="*/ 369 h 668"/>
                    <a:gd name="T104" fmla="*/ 434 w 450"/>
                    <a:gd name="T105" fmla="*/ 341 h 668"/>
                    <a:gd name="T106" fmla="*/ 413 w 450"/>
                    <a:gd name="T107" fmla="*/ 309 h 668"/>
                    <a:gd name="T108" fmla="*/ 389 w 450"/>
                    <a:gd name="T109" fmla="*/ 317 h 668"/>
                    <a:gd name="T110" fmla="*/ 389 w 450"/>
                    <a:gd name="T111" fmla="*/ 281 h 668"/>
                    <a:gd name="T112" fmla="*/ 375 w 450"/>
                    <a:gd name="T113" fmla="*/ 27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0" h="668">
                      <a:moveTo>
                        <a:pt x="375" y="270"/>
                      </a:moveTo>
                      <a:cubicBezTo>
                        <a:pt x="373" y="248"/>
                        <a:pt x="393" y="229"/>
                        <a:pt x="387" y="189"/>
                      </a:cubicBezTo>
                      <a:cubicBezTo>
                        <a:pt x="393" y="174"/>
                        <a:pt x="408" y="187"/>
                        <a:pt x="414" y="179"/>
                      </a:cubicBezTo>
                      <a:cubicBezTo>
                        <a:pt x="420" y="171"/>
                        <a:pt x="417" y="156"/>
                        <a:pt x="423" y="141"/>
                      </a:cubicBezTo>
                      <a:cubicBezTo>
                        <a:pt x="429" y="126"/>
                        <a:pt x="450" y="100"/>
                        <a:pt x="449" y="90"/>
                      </a:cubicBezTo>
                      <a:cubicBezTo>
                        <a:pt x="448" y="80"/>
                        <a:pt x="430" y="75"/>
                        <a:pt x="417" y="83"/>
                      </a:cubicBezTo>
                      <a:cubicBezTo>
                        <a:pt x="404" y="91"/>
                        <a:pt x="377" y="139"/>
                        <a:pt x="374" y="137"/>
                      </a:cubicBezTo>
                      <a:cubicBezTo>
                        <a:pt x="371" y="135"/>
                        <a:pt x="401" y="81"/>
                        <a:pt x="401" y="69"/>
                      </a:cubicBezTo>
                      <a:cubicBezTo>
                        <a:pt x="401" y="57"/>
                        <a:pt x="385" y="63"/>
                        <a:pt x="374" y="63"/>
                      </a:cubicBezTo>
                      <a:cubicBezTo>
                        <a:pt x="363" y="63"/>
                        <a:pt x="336" y="75"/>
                        <a:pt x="336" y="71"/>
                      </a:cubicBezTo>
                      <a:cubicBezTo>
                        <a:pt x="336" y="67"/>
                        <a:pt x="377" y="46"/>
                        <a:pt x="377" y="39"/>
                      </a:cubicBezTo>
                      <a:cubicBezTo>
                        <a:pt x="377" y="32"/>
                        <a:pt x="350" y="32"/>
                        <a:pt x="339" y="30"/>
                      </a:cubicBezTo>
                      <a:cubicBezTo>
                        <a:pt x="328" y="28"/>
                        <a:pt x="315" y="31"/>
                        <a:pt x="311" y="27"/>
                      </a:cubicBezTo>
                      <a:cubicBezTo>
                        <a:pt x="307" y="23"/>
                        <a:pt x="324" y="6"/>
                        <a:pt x="314" y="3"/>
                      </a:cubicBezTo>
                      <a:cubicBezTo>
                        <a:pt x="304" y="0"/>
                        <a:pt x="276" y="1"/>
                        <a:pt x="251" y="12"/>
                      </a:cubicBezTo>
                      <a:cubicBezTo>
                        <a:pt x="226" y="23"/>
                        <a:pt x="186" y="56"/>
                        <a:pt x="162" y="68"/>
                      </a:cubicBezTo>
                      <a:cubicBezTo>
                        <a:pt x="138" y="80"/>
                        <a:pt x="121" y="73"/>
                        <a:pt x="110" y="83"/>
                      </a:cubicBezTo>
                      <a:cubicBezTo>
                        <a:pt x="99" y="93"/>
                        <a:pt x="105" y="115"/>
                        <a:pt x="95" y="126"/>
                      </a:cubicBezTo>
                      <a:cubicBezTo>
                        <a:pt x="85" y="137"/>
                        <a:pt x="57" y="144"/>
                        <a:pt x="53" y="150"/>
                      </a:cubicBezTo>
                      <a:cubicBezTo>
                        <a:pt x="49" y="156"/>
                        <a:pt x="68" y="156"/>
                        <a:pt x="71" y="162"/>
                      </a:cubicBezTo>
                      <a:cubicBezTo>
                        <a:pt x="74" y="168"/>
                        <a:pt x="74" y="181"/>
                        <a:pt x="71" y="188"/>
                      </a:cubicBezTo>
                      <a:cubicBezTo>
                        <a:pt x="68" y="195"/>
                        <a:pt x="62" y="197"/>
                        <a:pt x="51" y="204"/>
                      </a:cubicBezTo>
                      <a:cubicBezTo>
                        <a:pt x="40" y="211"/>
                        <a:pt x="8" y="224"/>
                        <a:pt x="5" y="233"/>
                      </a:cubicBezTo>
                      <a:cubicBezTo>
                        <a:pt x="0" y="237"/>
                        <a:pt x="24" y="253"/>
                        <a:pt x="32" y="258"/>
                      </a:cubicBezTo>
                      <a:cubicBezTo>
                        <a:pt x="40" y="263"/>
                        <a:pt x="55" y="260"/>
                        <a:pt x="56" y="264"/>
                      </a:cubicBezTo>
                      <a:cubicBezTo>
                        <a:pt x="57" y="268"/>
                        <a:pt x="44" y="277"/>
                        <a:pt x="38" y="281"/>
                      </a:cubicBezTo>
                      <a:cubicBezTo>
                        <a:pt x="32" y="285"/>
                        <a:pt x="16" y="283"/>
                        <a:pt x="18" y="290"/>
                      </a:cubicBezTo>
                      <a:cubicBezTo>
                        <a:pt x="20" y="302"/>
                        <a:pt x="41" y="322"/>
                        <a:pt x="50" y="326"/>
                      </a:cubicBezTo>
                      <a:cubicBezTo>
                        <a:pt x="59" y="330"/>
                        <a:pt x="61" y="319"/>
                        <a:pt x="71" y="316"/>
                      </a:cubicBezTo>
                      <a:cubicBezTo>
                        <a:pt x="78" y="306"/>
                        <a:pt x="109" y="324"/>
                        <a:pt x="111" y="309"/>
                      </a:cubicBezTo>
                      <a:cubicBezTo>
                        <a:pt x="109" y="281"/>
                        <a:pt x="154" y="377"/>
                        <a:pt x="143" y="360"/>
                      </a:cubicBezTo>
                      <a:cubicBezTo>
                        <a:pt x="148" y="376"/>
                        <a:pt x="140" y="378"/>
                        <a:pt x="143" y="386"/>
                      </a:cubicBezTo>
                      <a:cubicBezTo>
                        <a:pt x="144" y="395"/>
                        <a:pt x="150" y="403"/>
                        <a:pt x="149" y="413"/>
                      </a:cubicBezTo>
                      <a:cubicBezTo>
                        <a:pt x="148" y="423"/>
                        <a:pt x="136" y="441"/>
                        <a:pt x="138" y="444"/>
                      </a:cubicBezTo>
                      <a:cubicBezTo>
                        <a:pt x="140" y="447"/>
                        <a:pt x="154" y="430"/>
                        <a:pt x="162" y="434"/>
                      </a:cubicBezTo>
                      <a:cubicBezTo>
                        <a:pt x="170" y="438"/>
                        <a:pt x="184" y="463"/>
                        <a:pt x="183" y="467"/>
                      </a:cubicBezTo>
                      <a:cubicBezTo>
                        <a:pt x="182" y="471"/>
                        <a:pt x="165" y="444"/>
                        <a:pt x="156" y="459"/>
                      </a:cubicBezTo>
                      <a:cubicBezTo>
                        <a:pt x="147" y="474"/>
                        <a:pt x="176" y="475"/>
                        <a:pt x="177" y="486"/>
                      </a:cubicBezTo>
                      <a:cubicBezTo>
                        <a:pt x="176" y="498"/>
                        <a:pt x="153" y="511"/>
                        <a:pt x="153" y="533"/>
                      </a:cubicBezTo>
                      <a:cubicBezTo>
                        <a:pt x="153" y="555"/>
                        <a:pt x="169" y="601"/>
                        <a:pt x="176" y="620"/>
                      </a:cubicBezTo>
                      <a:cubicBezTo>
                        <a:pt x="183" y="639"/>
                        <a:pt x="186" y="643"/>
                        <a:pt x="197" y="650"/>
                      </a:cubicBezTo>
                      <a:cubicBezTo>
                        <a:pt x="208" y="657"/>
                        <a:pt x="230" y="668"/>
                        <a:pt x="239" y="663"/>
                      </a:cubicBezTo>
                      <a:cubicBezTo>
                        <a:pt x="248" y="658"/>
                        <a:pt x="245" y="634"/>
                        <a:pt x="251" y="618"/>
                      </a:cubicBezTo>
                      <a:cubicBezTo>
                        <a:pt x="257" y="602"/>
                        <a:pt x="263" y="585"/>
                        <a:pt x="276" y="569"/>
                      </a:cubicBezTo>
                      <a:cubicBezTo>
                        <a:pt x="289" y="553"/>
                        <a:pt x="309" y="540"/>
                        <a:pt x="329" y="524"/>
                      </a:cubicBezTo>
                      <a:cubicBezTo>
                        <a:pt x="349" y="508"/>
                        <a:pt x="391" y="480"/>
                        <a:pt x="396" y="471"/>
                      </a:cubicBezTo>
                      <a:cubicBezTo>
                        <a:pt x="401" y="462"/>
                        <a:pt x="361" y="470"/>
                        <a:pt x="356" y="468"/>
                      </a:cubicBezTo>
                      <a:cubicBezTo>
                        <a:pt x="351" y="466"/>
                        <a:pt x="366" y="464"/>
                        <a:pt x="368" y="459"/>
                      </a:cubicBezTo>
                      <a:cubicBezTo>
                        <a:pt x="370" y="454"/>
                        <a:pt x="365" y="439"/>
                        <a:pt x="371" y="438"/>
                      </a:cubicBezTo>
                      <a:cubicBezTo>
                        <a:pt x="377" y="437"/>
                        <a:pt x="401" y="460"/>
                        <a:pt x="404" y="455"/>
                      </a:cubicBezTo>
                      <a:cubicBezTo>
                        <a:pt x="407" y="450"/>
                        <a:pt x="389" y="424"/>
                        <a:pt x="390" y="410"/>
                      </a:cubicBezTo>
                      <a:cubicBezTo>
                        <a:pt x="391" y="396"/>
                        <a:pt x="403" y="381"/>
                        <a:pt x="410" y="369"/>
                      </a:cubicBezTo>
                      <a:cubicBezTo>
                        <a:pt x="417" y="357"/>
                        <a:pt x="434" y="351"/>
                        <a:pt x="434" y="341"/>
                      </a:cubicBezTo>
                      <a:cubicBezTo>
                        <a:pt x="434" y="331"/>
                        <a:pt x="420" y="313"/>
                        <a:pt x="413" y="309"/>
                      </a:cubicBezTo>
                      <a:cubicBezTo>
                        <a:pt x="406" y="305"/>
                        <a:pt x="393" y="322"/>
                        <a:pt x="389" y="317"/>
                      </a:cubicBezTo>
                      <a:cubicBezTo>
                        <a:pt x="385" y="312"/>
                        <a:pt x="391" y="289"/>
                        <a:pt x="389" y="281"/>
                      </a:cubicBezTo>
                      <a:cubicBezTo>
                        <a:pt x="387" y="273"/>
                        <a:pt x="378" y="272"/>
                        <a:pt x="375" y="27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3" name="Freeform 151"/>
                <p:cNvSpPr>
                  <a:spLocks/>
                </p:cNvSpPr>
                <p:nvPr/>
              </p:nvSpPr>
              <p:spPr bwMode="gray">
                <a:xfrm>
                  <a:off x="3947" y="1197"/>
                  <a:ext cx="116" cy="124"/>
                </a:xfrm>
                <a:custGeom>
                  <a:avLst/>
                  <a:gdLst>
                    <a:gd name="T0" fmla="*/ 15 w 116"/>
                    <a:gd name="T1" fmla="*/ 9 h 124"/>
                    <a:gd name="T2" fmla="*/ 19 w 116"/>
                    <a:gd name="T3" fmla="*/ 37 h 124"/>
                    <a:gd name="T4" fmla="*/ 7 w 116"/>
                    <a:gd name="T5" fmla="*/ 66 h 124"/>
                    <a:gd name="T6" fmla="*/ 9 w 116"/>
                    <a:gd name="T7" fmla="*/ 97 h 124"/>
                    <a:gd name="T8" fmla="*/ 34 w 116"/>
                    <a:gd name="T9" fmla="*/ 120 h 124"/>
                    <a:gd name="T10" fmla="*/ 66 w 116"/>
                    <a:gd name="T11" fmla="*/ 72 h 124"/>
                    <a:gd name="T12" fmla="*/ 112 w 116"/>
                    <a:gd name="T13" fmla="*/ 37 h 124"/>
                    <a:gd name="T14" fmla="*/ 88 w 116"/>
                    <a:gd name="T15" fmla="*/ 13 h 124"/>
                    <a:gd name="T16" fmla="*/ 70 w 116"/>
                    <a:gd name="T17" fmla="*/ 18 h 124"/>
                    <a:gd name="T18" fmla="*/ 48 w 116"/>
                    <a:gd name="T19" fmla="*/ 1 h 124"/>
                    <a:gd name="T20" fmla="*/ 15 w 116"/>
                    <a:gd name="T21" fmla="*/ 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4">
                      <a:moveTo>
                        <a:pt x="15" y="9"/>
                      </a:moveTo>
                      <a:cubicBezTo>
                        <a:pt x="10" y="18"/>
                        <a:pt x="24" y="29"/>
                        <a:pt x="19" y="37"/>
                      </a:cubicBezTo>
                      <a:cubicBezTo>
                        <a:pt x="13" y="27"/>
                        <a:pt x="13" y="58"/>
                        <a:pt x="7" y="66"/>
                      </a:cubicBezTo>
                      <a:cubicBezTo>
                        <a:pt x="4" y="84"/>
                        <a:pt x="0" y="91"/>
                        <a:pt x="9" y="97"/>
                      </a:cubicBezTo>
                      <a:cubicBezTo>
                        <a:pt x="16" y="103"/>
                        <a:pt x="25" y="124"/>
                        <a:pt x="34" y="120"/>
                      </a:cubicBezTo>
                      <a:cubicBezTo>
                        <a:pt x="43" y="116"/>
                        <a:pt x="53" y="86"/>
                        <a:pt x="66" y="72"/>
                      </a:cubicBezTo>
                      <a:cubicBezTo>
                        <a:pt x="69" y="62"/>
                        <a:pt x="112" y="37"/>
                        <a:pt x="112" y="37"/>
                      </a:cubicBezTo>
                      <a:cubicBezTo>
                        <a:pt x="116" y="29"/>
                        <a:pt x="95" y="16"/>
                        <a:pt x="88" y="13"/>
                      </a:cubicBezTo>
                      <a:cubicBezTo>
                        <a:pt x="81" y="10"/>
                        <a:pt x="77" y="20"/>
                        <a:pt x="70" y="18"/>
                      </a:cubicBezTo>
                      <a:cubicBezTo>
                        <a:pt x="63" y="16"/>
                        <a:pt x="57" y="2"/>
                        <a:pt x="48" y="1"/>
                      </a:cubicBezTo>
                      <a:cubicBezTo>
                        <a:pt x="39" y="8"/>
                        <a:pt x="20" y="0"/>
                        <a:pt x="15" y="9"/>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4" name="Freeform 152"/>
                <p:cNvSpPr>
                  <a:spLocks/>
                </p:cNvSpPr>
                <p:nvPr/>
              </p:nvSpPr>
              <p:spPr bwMode="gray">
                <a:xfrm>
                  <a:off x="4195" y="1078"/>
                  <a:ext cx="86" cy="103"/>
                </a:xfrm>
                <a:custGeom>
                  <a:avLst/>
                  <a:gdLst>
                    <a:gd name="T0" fmla="*/ 52 w 86"/>
                    <a:gd name="T1" fmla="*/ 35 h 103"/>
                    <a:gd name="T2" fmla="*/ 19 w 86"/>
                    <a:gd name="T3" fmla="*/ 6 h 103"/>
                    <a:gd name="T4" fmla="*/ 12 w 86"/>
                    <a:gd name="T5" fmla="*/ 38 h 103"/>
                    <a:gd name="T6" fmla="*/ 34 w 86"/>
                    <a:gd name="T7" fmla="*/ 51 h 103"/>
                    <a:gd name="T8" fmla="*/ 48 w 86"/>
                    <a:gd name="T9" fmla="*/ 72 h 103"/>
                    <a:gd name="T10" fmla="*/ 70 w 86"/>
                    <a:gd name="T11" fmla="*/ 91 h 103"/>
                    <a:gd name="T12" fmla="*/ 68 w 86"/>
                    <a:gd name="T13" fmla="*/ 51 h 103"/>
                    <a:gd name="T14" fmla="*/ 83 w 86"/>
                    <a:gd name="T15" fmla="*/ 21 h 103"/>
                    <a:gd name="T16" fmla="*/ 50 w 86"/>
                    <a:gd name="T17" fmla="*/ 0 h 103"/>
                    <a:gd name="T18" fmla="*/ 52 w 86"/>
                    <a:gd name="T19" fmla="*/ 3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3">
                      <a:moveTo>
                        <a:pt x="52" y="35"/>
                      </a:moveTo>
                      <a:cubicBezTo>
                        <a:pt x="34" y="49"/>
                        <a:pt x="35" y="20"/>
                        <a:pt x="19" y="6"/>
                      </a:cubicBezTo>
                      <a:cubicBezTo>
                        <a:pt x="0" y="10"/>
                        <a:pt x="17" y="0"/>
                        <a:pt x="12" y="38"/>
                      </a:cubicBezTo>
                      <a:cubicBezTo>
                        <a:pt x="13" y="48"/>
                        <a:pt x="28" y="45"/>
                        <a:pt x="34" y="51"/>
                      </a:cubicBezTo>
                      <a:cubicBezTo>
                        <a:pt x="40" y="57"/>
                        <a:pt x="42" y="65"/>
                        <a:pt x="48" y="72"/>
                      </a:cubicBezTo>
                      <a:cubicBezTo>
                        <a:pt x="57" y="96"/>
                        <a:pt x="56" y="103"/>
                        <a:pt x="70" y="91"/>
                      </a:cubicBezTo>
                      <a:cubicBezTo>
                        <a:pt x="75" y="72"/>
                        <a:pt x="62" y="68"/>
                        <a:pt x="68" y="51"/>
                      </a:cubicBezTo>
                      <a:cubicBezTo>
                        <a:pt x="67" y="42"/>
                        <a:pt x="86" y="29"/>
                        <a:pt x="83" y="21"/>
                      </a:cubicBezTo>
                      <a:cubicBezTo>
                        <a:pt x="80" y="9"/>
                        <a:pt x="50" y="0"/>
                        <a:pt x="50" y="0"/>
                      </a:cubicBezTo>
                      <a:cubicBezTo>
                        <a:pt x="43" y="7"/>
                        <a:pt x="48" y="13"/>
                        <a:pt x="52" y="35"/>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5" name="Freeform 153"/>
                <p:cNvSpPr>
                  <a:spLocks/>
                </p:cNvSpPr>
                <p:nvPr/>
              </p:nvSpPr>
              <p:spPr bwMode="gray">
                <a:xfrm>
                  <a:off x="4243" y="912"/>
                  <a:ext cx="86" cy="117"/>
                </a:xfrm>
                <a:custGeom>
                  <a:avLst/>
                  <a:gdLst>
                    <a:gd name="T0" fmla="*/ 40 w 86"/>
                    <a:gd name="T1" fmla="*/ 25 h 117"/>
                    <a:gd name="T2" fmla="*/ 23 w 86"/>
                    <a:gd name="T3" fmla="*/ 7 h 117"/>
                    <a:gd name="T4" fmla="*/ 1 w 86"/>
                    <a:gd name="T5" fmla="*/ 10 h 117"/>
                    <a:gd name="T6" fmla="*/ 19 w 86"/>
                    <a:gd name="T7" fmla="*/ 39 h 117"/>
                    <a:gd name="T8" fmla="*/ 41 w 86"/>
                    <a:gd name="T9" fmla="*/ 70 h 117"/>
                    <a:gd name="T10" fmla="*/ 62 w 86"/>
                    <a:gd name="T11" fmla="*/ 79 h 117"/>
                    <a:gd name="T12" fmla="*/ 83 w 86"/>
                    <a:gd name="T13" fmla="*/ 108 h 117"/>
                    <a:gd name="T14" fmla="*/ 82 w 86"/>
                    <a:gd name="T15" fmla="*/ 69 h 117"/>
                    <a:gd name="T16" fmla="*/ 83 w 86"/>
                    <a:gd name="T17" fmla="*/ 27 h 117"/>
                    <a:gd name="T18" fmla="*/ 65 w 86"/>
                    <a:gd name="T19" fmla="*/ 45 h 117"/>
                    <a:gd name="T20" fmla="*/ 62 w 86"/>
                    <a:gd name="T21" fmla="*/ 19 h 117"/>
                    <a:gd name="T22" fmla="*/ 47 w 86"/>
                    <a:gd name="T23" fmla="*/ 13 h 117"/>
                    <a:gd name="T24" fmla="*/ 40 w 86"/>
                    <a:gd name="T25" fmla="*/ 2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17">
                      <a:moveTo>
                        <a:pt x="40" y="25"/>
                      </a:moveTo>
                      <a:cubicBezTo>
                        <a:pt x="37" y="30"/>
                        <a:pt x="26" y="0"/>
                        <a:pt x="23" y="7"/>
                      </a:cubicBezTo>
                      <a:cubicBezTo>
                        <a:pt x="17" y="5"/>
                        <a:pt x="2" y="5"/>
                        <a:pt x="1" y="10"/>
                      </a:cubicBezTo>
                      <a:cubicBezTo>
                        <a:pt x="0" y="15"/>
                        <a:pt x="12" y="29"/>
                        <a:pt x="19" y="39"/>
                      </a:cubicBezTo>
                      <a:cubicBezTo>
                        <a:pt x="25" y="47"/>
                        <a:pt x="34" y="63"/>
                        <a:pt x="41" y="70"/>
                      </a:cubicBezTo>
                      <a:cubicBezTo>
                        <a:pt x="48" y="77"/>
                        <a:pt x="55" y="73"/>
                        <a:pt x="62" y="79"/>
                      </a:cubicBezTo>
                      <a:cubicBezTo>
                        <a:pt x="71" y="79"/>
                        <a:pt x="79" y="117"/>
                        <a:pt x="83" y="108"/>
                      </a:cubicBezTo>
                      <a:cubicBezTo>
                        <a:pt x="86" y="106"/>
                        <a:pt x="82" y="82"/>
                        <a:pt x="82" y="69"/>
                      </a:cubicBezTo>
                      <a:cubicBezTo>
                        <a:pt x="82" y="56"/>
                        <a:pt x="86" y="31"/>
                        <a:pt x="83" y="27"/>
                      </a:cubicBezTo>
                      <a:cubicBezTo>
                        <a:pt x="80" y="19"/>
                        <a:pt x="74" y="47"/>
                        <a:pt x="65" y="45"/>
                      </a:cubicBezTo>
                      <a:cubicBezTo>
                        <a:pt x="62" y="44"/>
                        <a:pt x="65" y="24"/>
                        <a:pt x="62" y="19"/>
                      </a:cubicBezTo>
                      <a:cubicBezTo>
                        <a:pt x="59" y="14"/>
                        <a:pt x="51" y="12"/>
                        <a:pt x="47" y="13"/>
                      </a:cubicBezTo>
                      <a:cubicBezTo>
                        <a:pt x="43" y="14"/>
                        <a:pt x="43" y="20"/>
                        <a:pt x="40" y="25"/>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6" name="Freeform 154"/>
                <p:cNvSpPr>
                  <a:spLocks/>
                </p:cNvSpPr>
                <p:nvPr/>
              </p:nvSpPr>
              <p:spPr bwMode="gray">
                <a:xfrm>
                  <a:off x="4074" y="1134"/>
                  <a:ext cx="117" cy="103"/>
                </a:xfrm>
                <a:custGeom>
                  <a:avLst/>
                  <a:gdLst>
                    <a:gd name="T0" fmla="*/ 17 w 117"/>
                    <a:gd name="T1" fmla="*/ 25 h 103"/>
                    <a:gd name="T2" fmla="*/ 7 w 117"/>
                    <a:gd name="T3" fmla="*/ 51 h 103"/>
                    <a:gd name="T4" fmla="*/ 18 w 117"/>
                    <a:gd name="T5" fmla="*/ 80 h 103"/>
                    <a:gd name="T6" fmla="*/ 57 w 117"/>
                    <a:gd name="T7" fmla="*/ 75 h 103"/>
                    <a:gd name="T8" fmla="*/ 23 w 117"/>
                    <a:gd name="T9" fmla="*/ 99 h 103"/>
                    <a:gd name="T10" fmla="*/ 53 w 117"/>
                    <a:gd name="T11" fmla="*/ 100 h 103"/>
                    <a:gd name="T12" fmla="*/ 80 w 117"/>
                    <a:gd name="T13" fmla="*/ 81 h 103"/>
                    <a:gd name="T14" fmla="*/ 107 w 117"/>
                    <a:gd name="T15" fmla="*/ 78 h 103"/>
                    <a:gd name="T16" fmla="*/ 117 w 117"/>
                    <a:gd name="T17" fmla="*/ 51 h 103"/>
                    <a:gd name="T18" fmla="*/ 93 w 117"/>
                    <a:gd name="T19" fmla="*/ 51 h 103"/>
                    <a:gd name="T20" fmla="*/ 83 w 117"/>
                    <a:gd name="T21" fmla="*/ 6 h 103"/>
                    <a:gd name="T22" fmla="*/ 66 w 117"/>
                    <a:gd name="T23" fmla="*/ 16 h 103"/>
                    <a:gd name="T24" fmla="*/ 59 w 117"/>
                    <a:gd name="T25" fmla="*/ 49 h 103"/>
                    <a:gd name="T26" fmla="*/ 44 w 117"/>
                    <a:gd name="T27" fmla="*/ 28 h 103"/>
                    <a:gd name="T28" fmla="*/ 17 w 117"/>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03">
                      <a:moveTo>
                        <a:pt x="17" y="25"/>
                      </a:moveTo>
                      <a:cubicBezTo>
                        <a:pt x="9" y="35"/>
                        <a:pt x="15" y="41"/>
                        <a:pt x="7" y="51"/>
                      </a:cubicBezTo>
                      <a:cubicBezTo>
                        <a:pt x="0" y="75"/>
                        <a:pt x="10" y="74"/>
                        <a:pt x="18" y="80"/>
                      </a:cubicBezTo>
                      <a:cubicBezTo>
                        <a:pt x="24" y="85"/>
                        <a:pt x="42" y="75"/>
                        <a:pt x="57" y="75"/>
                      </a:cubicBezTo>
                      <a:cubicBezTo>
                        <a:pt x="58" y="78"/>
                        <a:pt x="24" y="95"/>
                        <a:pt x="23" y="99"/>
                      </a:cubicBezTo>
                      <a:cubicBezTo>
                        <a:pt x="22" y="103"/>
                        <a:pt x="44" y="103"/>
                        <a:pt x="53" y="100"/>
                      </a:cubicBezTo>
                      <a:cubicBezTo>
                        <a:pt x="62" y="97"/>
                        <a:pt x="71" y="85"/>
                        <a:pt x="80" y="81"/>
                      </a:cubicBezTo>
                      <a:cubicBezTo>
                        <a:pt x="89" y="77"/>
                        <a:pt x="101" y="83"/>
                        <a:pt x="107" y="78"/>
                      </a:cubicBezTo>
                      <a:cubicBezTo>
                        <a:pt x="111" y="75"/>
                        <a:pt x="117" y="51"/>
                        <a:pt x="117" y="51"/>
                      </a:cubicBezTo>
                      <a:cubicBezTo>
                        <a:pt x="116" y="42"/>
                        <a:pt x="99" y="58"/>
                        <a:pt x="93" y="51"/>
                      </a:cubicBezTo>
                      <a:cubicBezTo>
                        <a:pt x="87" y="44"/>
                        <a:pt x="88" y="12"/>
                        <a:pt x="83" y="6"/>
                      </a:cubicBezTo>
                      <a:cubicBezTo>
                        <a:pt x="78" y="0"/>
                        <a:pt x="70" y="9"/>
                        <a:pt x="66" y="16"/>
                      </a:cubicBezTo>
                      <a:cubicBezTo>
                        <a:pt x="62" y="23"/>
                        <a:pt x="63" y="47"/>
                        <a:pt x="59" y="49"/>
                      </a:cubicBezTo>
                      <a:cubicBezTo>
                        <a:pt x="55" y="51"/>
                        <a:pt x="51" y="32"/>
                        <a:pt x="44" y="28"/>
                      </a:cubicBezTo>
                      <a:cubicBezTo>
                        <a:pt x="37" y="24"/>
                        <a:pt x="23" y="26"/>
                        <a:pt x="17" y="25"/>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7" name="Freeform 155"/>
                <p:cNvSpPr>
                  <a:spLocks/>
                </p:cNvSpPr>
                <p:nvPr/>
              </p:nvSpPr>
              <p:spPr bwMode="gray">
                <a:xfrm>
                  <a:off x="4423" y="2366"/>
                  <a:ext cx="144" cy="55"/>
                </a:xfrm>
                <a:custGeom>
                  <a:avLst/>
                  <a:gdLst>
                    <a:gd name="T0" fmla="*/ 4 w 144"/>
                    <a:gd name="T1" fmla="*/ 8 h 55"/>
                    <a:gd name="T2" fmla="*/ 10 w 144"/>
                    <a:gd name="T3" fmla="*/ 25 h 55"/>
                    <a:gd name="T4" fmla="*/ 37 w 144"/>
                    <a:gd name="T5" fmla="*/ 20 h 55"/>
                    <a:gd name="T6" fmla="*/ 86 w 144"/>
                    <a:gd name="T7" fmla="*/ 40 h 55"/>
                    <a:gd name="T8" fmla="*/ 95 w 144"/>
                    <a:gd name="T9" fmla="*/ 55 h 55"/>
                    <a:gd name="T10" fmla="*/ 137 w 144"/>
                    <a:gd name="T11" fmla="*/ 53 h 55"/>
                    <a:gd name="T12" fmla="*/ 137 w 144"/>
                    <a:gd name="T13" fmla="*/ 43 h 55"/>
                    <a:gd name="T14" fmla="*/ 110 w 144"/>
                    <a:gd name="T15" fmla="*/ 25 h 55"/>
                    <a:gd name="T16" fmla="*/ 92 w 144"/>
                    <a:gd name="T17" fmla="*/ 24 h 55"/>
                    <a:gd name="T18" fmla="*/ 56 w 144"/>
                    <a:gd name="T19" fmla="*/ 4 h 55"/>
                    <a:gd name="T20" fmla="*/ 34 w 144"/>
                    <a:gd name="T21" fmla="*/ 2 h 55"/>
                    <a:gd name="T22" fmla="*/ 4 w 144"/>
                    <a:gd name="T23"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5">
                      <a:moveTo>
                        <a:pt x="4" y="8"/>
                      </a:moveTo>
                      <a:cubicBezTo>
                        <a:pt x="0" y="12"/>
                        <a:pt x="5" y="23"/>
                        <a:pt x="10" y="25"/>
                      </a:cubicBezTo>
                      <a:cubicBezTo>
                        <a:pt x="15" y="27"/>
                        <a:pt x="24" y="18"/>
                        <a:pt x="37" y="20"/>
                      </a:cubicBezTo>
                      <a:cubicBezTo>
                        <a:pt x="47" y="23"/>
                        <a:pt x="74" y="35"/>
                        <a:pt x="86" y="40"/>
                      </a:cubicBezTo>
                      <a:cubicBezTo>
                        <a:pt x="96" y="46"/>
                        <a:pt x="87" y="53"/>
                        <a:pt x="95" y="55"/>
                      </a:cubicBezTo>
                      <a:cubicBezTo>
                        <a:pt x="102" y="49"/>
                        <a:pt x="130" y="55"/>
                        <a:pt x="137" y="53"/>
                      </a:cubicBezTo>
                      <a:cubicBezTo>
                        <a:pt x="144" y="51"/>
                        <a:pt x="141" y="48"/>
                        <a:pt x="137" y="43"/>
                      </a:cubicBezTo>
                      <a:cubicBezTo>
                        <a:pt x="133" y="38"/>
                        <a:pt x="117" y="28"/>
                        <a:pt x="110" y="25"/>
                      </a:cubicBezTo>
                      <a:cubicBezTo>
                        <a:pt x="103" y="20"/>
                        <a:pt x="98" y="27"/>
                        <a:pt x="92" y="24"/>
                      </a:cubicBezTo>
                      <a:cubicBezTo>
                        <a:pt x="83" y="20"/>
                        <a:pt x="66" y="8"/>
                        <a:pt x="56" y="4"/>
                      </a:cubicBezTo>
                      <a:cubicBezTo>
                        <a:pt x="46" y="0"/>
                        <a:pt x="43" y="1"/>
                        <a:pt x="34" y="2"/>
                      </a:cubicBezTo>
                      <a:cubicBezTo>
                        <a:pt x="25" y="3"/>
                        <a:pt x="10" y="7"/>
                        <a:pt x="4" y="8"/>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39068" name="Freeform 156"/>
                <p:cNvSpPr>
                  <a:spLocks/>
                </p:cNvSpPr>
                <p:nvPr/>
              </p:nvSpPr>
              <p:spPr bwMode="gray">
                <a:xfrm>
                  <a:off x="4559" y="2411"/>
                  <a:ext cx="84" cy="43"/>
                </a:xfrm>
                <a:custGeom>
                  <a:avLst/>
                  <a:gdLst>
                    <a:gd name="T0" fmla="*/ 10 w 84"/>
                    <a:gd name="T1" fmla="*/ 4 h 43"/>
                    <a:gd name="T2" fmla="*/ 28 w 84"/>
                    <a:gd name="T3" fmla="*/ 16 h 43"/>
                    <a:gd name="T4" fmla="*/ 7 w 84"/>
                    <a:gd name="T5" fmla="*/ 16 h 43"/>
                    <a:gd name="T6" fmla="*/ 1 w 84"/>
                    <a:gd name="T7" fmla="*/ 28 h 43"/>
                    <a:gd name="T8" fmla="*/ 16 w 84"/>
                    <a:gd name="T9" fmla="*/ 26 h 43"/>
                    <a:gd name="T10" fmla="*/ 37 w 84"/>
                    <a:gd name="T11" fmla="*/ 40 h 43"/>
                    <a:gd name="T12" fmla="*/ 70 w 84"/>
                    <a:gd name="T13" fmla="*/ 31 h 43"/>
                    <a:gd name="T14" fmla="*/ 81 w 84"/>
                    <a:gd name="T15" fmla="*/ 20 h 43"/>
                    <a:gd name="T16" fmla="*/ 52 w 84"/>
                    <a:gd name="T17" fmla="*/ 8 h 43"/>
                    <a:gd name="T18" fmla="*/ 36 w 84"/>
                    <a:gd name="T19" fmla="*/ 1 h 43"/>
                    <a:gd name="T20" fmla="*/ 10 w 84"/>
                    <a:gd name="T21"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43">
                      <a:moveTo>
                        <a:pt x="10" y="4"/>
                      </a:moveTo>
                      <a:cubicBezTo>
                        <a:pt x="9" y="6"/>
                        <a:pt x="29" y="14"/>
                        <a:pt x="28" y="16"/>
                      </a:cubicBezTo>
                      <a:cubicBezTo>
                        <a:pt x="27" y="18"/>
                        <a:pt x="11" y="14"/>
                        <a:pt x="7" y="16"/>
                      </a:cubicBezTo>
                      <a:cubicBezTo>
                        <a:pt x="3" y="18"/>
                        <a:pt x="0" y="26"/>
                        <a:pt x="1" y="28"/>
                      </a:cubicBezTo>
                      <a:cubicBezTo>
                        <a:pt x="2" y="30"/>
                        <a:pt x="10" y="24"/>
                        <a:pt x="16" y="26"/>
                      </a:cubicBezTo>
                      <a:cubicBezTo>
                        <a:pt x="22" y="28"/>
                        <a:pt x="28" y="39"/>
                        <a:pt x="37" y="40"/>
                      </a:cubicBezTo>
                      <a:cubicBezTo>
                        <a:pt x="47" y="43"/>
                        <a:pt x="61" y="35"/>
                        <a:pt x="70" y="31"/>
                      </a:cubicBezTo>
                      <a:cubicBezTo>
                        <a:pt x="77" y="28"/>
                        <a:pt x="84" y="24"/>
                        <a:pt x="81" y="20"/>
                      </a:cubicBezTo>
                      <a:cubicBezTo>
                        <a:pt x="78" y="16"/>
                        <a:pt x="59" y="11"/>
                        <a:pt x="52" y="8"/>
                      </a:cubicBezTo>
                      <a:cubicBezTo>
                        <a:pt x="45" y="5"/>
                        <a:pt x="43" y="2"/>
                        <a:pt x="36" y="1"/>
                      </a:cubicBezTo>
                      <a:cubicBezTo>
                        <a:pt x="29" y="0"/>
                        <a:pt x="15" y="3"/>
                        <a:pt x="10" y="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grpSp>
        <p:grpSp>
          <p:nvGrpSpPr>
            <p:cNvPr id="39069" name="Group 157"/>
            <p:cNvGrpSpPr>
              <a:grpSpLocks/>
            </p:cNvGrpSpPr>
            <p:nvPr/>
          </p:nvGrpSpPr>
          <p:grpSpPr bwMode="auto">
            <a:xfrm>
              <a:off x="106" y="1979"/>
              <a:ext cx="5654" cy="1667"/>
              <a:chOff x="106" y="1797"/>
              <a:chExt cx="5654" cy="1667"/>
            </a:xfrm>
          </p:grpSpPr>
          <p:pic>
            <p:nvPicPr>
              <p:cNvPr id="39070" name="Picture 158" descr="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6" y="1797"/>
                <a:ext cx="5654" cy="1667"/>
              </a:xfrm>
              <a:prstGeom prst="rect">
                <a:avLst/>
              </a:prstGeom>
              <a:noFill/>
              <a:extLst>
                <a:ext uri="{909E8E84-426E-40DD-AFC4-6F175D3DCCD1}">
                  <a14:hiddenFill xmlns:a14="http://schemas.microsoft.com/office/drawing/2010/main">
                    <a:solidFill>
                      <a:srgbClr val="FFFFFF"/>
                    </a:solidFill>
                  </a14:hiddenFill>
                </a:ext>
              </a:extLst>
            </p:spPr>
          </p:pic>
          <p:pic>
            <p:nvPicPr>
              <p:cNvPr id="39071" name="Picture 159" descr="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336" y="2205"/>
                <a:ext cx="2943" cy="54"/>
              </a:xfrm>
              <a:prstGeom prst="rect">
                <a:avLst/>
              </a:prstGeom>
              <a:noFill/>
              <a:extLst>
                <a:ext uri="{909E8E84-426E-40DD-AFC4-6F175D3DCCD1}">
                  <a14:hiddenFill xmlns:a14="http://schemas.microsoft.com/office/drawing/2010/main">
                    <a:solidFill>
                      <a:srgbClr val="FFFFFF"/>
                    </a:solidFill>
                  </a14:hiddenFill>
                </a:ext>
              </a:extLst>
            </p:spPr>
          </p:pic>
          <p:pic>
            <p:nvPicPr>
              <p:cNvPr id="39072" name="Picture 160" descr="11"/>
              <p:cNvPicPr>
                <a:picLocks noChangeAspect="1" noChangeArrowheads="1"/>
              </p:cNvPicPr>
              <p:nvPr/>
            </p:nvPicPr>
            <p:blipFill>
              <a:blip r:embed="rId6">
                <a:extLst>
                  <a:ext uri="{28A0092B-C50C-407E-A947-70E740481C1C}">
                    <a14:useLocalDpi xmlns:a14="http://schemas.microsoft.com/office/drawing/2010/main" val="0"/>
                  </a:ext>
                </a:extLst>
              </a:blip>
              <a:srcRect r="28339" b="16667"/>
              <a:stretch>
                <a:fillRect/>
              </a:stretch>
            </p:blipFill>
            <p:spPr bwMode="gray">
              <a:xfrm>
                <a:off x="3651" y="2659"/>
                <a:ext cx="2109" cy="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073" name="Group 161"/>
            <p:cNvGrpSpPr>
              <a:grpSpLocks/>
            </p:cNvGrpSpPr>
            <p:nvPr/>
          </p:nvGrpSpPr>
          <p:grpSpPr bwMode="auto">
            <a:xfrm>
              <a:off x="96" y="1163"/>
              <a:ext cx="3627" cy="320"/>
              <a:chOff x="95" y="650"/>
              <a:chExt cx="3627" cy="411"/>
            </a:xfrm>
          </p:grpSpPr>
          <p:sp>
            <p:nvSpPr>
              <p:cNvPr id="39074" name="Rectangle 162"/>
              <p:cNvSpPr>
                <a:spLocks noChangeArrowheads="1"/>
              </p:cNvSpPr>
              <p:nvPr/>
            </p:nvSpPr>
            <p:spPr bwMode="gray">
              <a:xfrm>
                <a:off x="95" y="836"/>
                <a:ext cx="3627" cy="13"/>
              </a:xfrm>
              <a:prstGeom prst="rect">
                <a:avLst/>
              </a:prstGeom>
              <a:gradFill rotWithShape="1">
                <a:gsLst>
                  <a:gs pos="0">
                    <a:schemeClr val="accent1">
                      <a:alpha val="39999"/>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75" name="Rectangle 163"/>
              <p:cNvSpPr>
                <a:spLocks noChangeArrowheads="1"/>
              </p:cNvSpPr>
              <p:nvPr/>
            </p:nvSpPr>
            <p:spPr bwMode="gray">
              <a:xfrm>
                <a:off x="95" y="877"/>
                <a:ext cx="1915" cy="13"/>
              </a:xfrm>
              <a:prstGeom prst="rect">
                <a:avLst/>
              </a:prstGeom>
              <a:gradFill rotWithShape="1">
                <a:gsLst>
                  <a:gs pos="0">
                    <a:schemeClr val="accent1">
                      <a:alpha val="7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76" name="Rectangle 164"/>
              <p:cNvSpPr>
                <a:spLocks noChangeArrowheads="1"/>
              </p:cNvSpPr>
              <p:nvPr/>
            </p:nvSpPr>
            <p:spPr bwMode="gray">
              <a:xfrm>
                <a:off x="95" y="952"/>
                <a:ext cx="2267" cy="13"/>
              </a:xfrm>
              <a:prstGeom prst="rect">
                <a:avLst/>
              </a:prstGeom>
              <a:gradFill rotWithShape="1">
                <a:gsLst>
                  <a:gs pos="0">
                    <a:schemeClr val="accent1">
                      <a:alpha val="3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77" name="Rectangle 165"/>
              <p:cNvSpPr>
                <a:spLocks noChangeArrowheads="1"/>
              </p:cNvSpPr>
              <p:nvPr/>
            </p:nvSpPr>
            <p:spPr bwMode="gray">
              <a:xfrm>
                <a:off x="95" y="650"/>
                <a:ext cx="1134" cy="13"/>
              </a:xfrm>
              <a:prstGeom prst="rect">
                <a:avLst/>
              </a:prstGeom>
              <a:gradFill rotWithShape="1">
                <a:gsLst>
                  <a:gs pos="0">
                    <a:schemeClr val="accent1">
                      <a:alpha val="2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78" name="Rectangle 166"/>
              <p:cNvSpPr>
                <a:spLocks noChangeArrowheads="1"/>
              </p:cNvSpPr>
              <p:nvPr/>
            </p:nvSpPr>
            <p:spPr bwMode="gray">
              <a:xfrm>
                <a:off x="95" y="1013"/>
                <a:ext cx="1587" cy="13"/>
              </a:xfrm>
              <a:prstGeom prst="rect">
                <a:avLst/>
              </a:prstGeom>
              <a:gradFill rotWithShape="1">
                <a:gsLst>
                  <a:gs pos="0">
                    <a:schemeClr val="accent1">
                      <a:alpha val="5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79" name="Rectangle 167"/>
              <p:cNvSpPr>
                <a:spLocks noChangeArrowheads="1"/>
              </p:cNvSpPr>
              <p:nvPr/>
            </p:nvSpPr>
            <p:spPr bwMode="gray">
              <a:xfrm>
                <a:off x="95" y="699"/>
                <a:ext cx="2720" cy="13"/>
              </a:xfrm>
              <a:prstGeom prst="rect">
                <a:avLst/>
              </a:prstGeom>
              <a:gradFill rotWithShape="1">
                <a:gsLst>
                  <a:gs pos="0">
                    <a:schemeClr val="accent1">
                      <a:alpha val="5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39080" name="Rectangle 168"/>
              <p:cNvSpPr>
                <a:spLocks noChangeArrowheads="1"/>
              </p:cNvSpPr>
              <p:nvPr/>
            </p:nvSpPr>
            <p:spPr bwMode="gray">
              <a:xfrm>
                <a:off x="95" y="1048"/>
                <a:ext cx="680" cy="13"/>
              </a:xfrm>
              <a:prstGeom prst="rect">
                <a:avLst/>
              </a:prstGeom>
              <a:gradFill rotWithShape="1">
                <a:gsLst>
                  <a:gs pos="0">
                    <a:schemeClr val="accent1">
                      <a:alpha val="20000"/>
                    </a:schemeClr>
                  </a:gs>
                  <a:gs pos="100000">
                    <a:schemeClr val="accent1">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grpSp>
        <p:pic>
          <p:nvPicPr>
            <p:cNvPr id="39081" name="Picture 169" descr="16"/>
            <p:cNvPicPr>
              <a:picLocks noChangeAspect="1" noChangeArrowheads="1"/>
            </p:cNvPicPr>
            <p:nvPr/>
          </p:nvPicPr>
          <p:blipFill>
            <a:blip r:embed="rId7">
              <a:extLst>
                <a:ext uri="{28A0092B-C50C-407E-A947-70E740481C1C}">
                  <a14:useLocalDpi xmlns:a14="http://schemas.microsoft.com/office/drawing/2010/main" val="0"/>
                </a:ext>
              </a:extLst>
            </a:blip>
            <a:srcRect l="12523"/>
            <a:stretch>
              <a:fillRect/>
            </a:stretch>
          </p:blipFill>
          <p:spPr bwMode="gray">
            <a:xfrm>
              <a:off x="113" y="2105"/>
              <a:ext cx="5647" cy="1262"/>
            </a:xfrm>
            <a:prstGeom prst="rect">
              <a:avLst/>
            </a:prstGeom>
            <a:noFill/>
            <a:extLst>
              <a:ext uri="{909E8E84-426E-40DD-AFC4-6F175D3DCCD1}">
                <a14:hiddenFill xmlns:a14="http://schemas.microsoft.com/office/drawing/2010/main">
                  <a:solidFill>
                    <a:srgbClr val="FFFFFF"/>
                  </a:solidFill>
                </a14:hiddenFill>
              </a:ext>
            </a:extLst>
          </p:spPr>
        </p:pic>
        <p:pic>
          <p:nvPicPr>
            <p:cNvPr id="39082" name="Picture 170" descr="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0" y="1220"/>
              <a:ext cx="2920" cy="1918"/>
            </a:xfrm>
            <a:prstGeom prst="rect">
              <a:avLst/>
            </a:prstGeom>
            <a:noFill/>
            <a:extLst>
              <a:ext uri="{909E8E84-426E-40DD-AFC4-6F175D3DCCD1}">
                <a14:hiddenFill xmlns:a14="http://schemas.microsoft.com/office/drawing/2010/main">
                  <a:solidFill>
                    <a:srgbClr val="FFFFFF"/>
                  </a:solidFill>
                </a14:hiddenFill>
              </a:ext>
            </a:extLst>
          </p:spPr>
        </p:pic>
      </p:grpSp>
      <p:sp>
        <p:nvSpPr>
          <p:cNvPr id="38999" name="Rectangle 87"/>
          <p:cNvSpPr>
            <a:spLocks noGrp="1" noChangeArrowheads="1"/>
          </p:cNvSpPr>
          <p:nvPr>
            <p:ph type="subTitle" idx="1"/>
          </p:nvPr>
        </p:nvSpPr>
        <p:spPr>
          <a:xfrm>
            <a:off x="4495800" y="2514600"/>
            <a:ext cx="4343400" cy="457200"/>
          </a:xfrm>
          <a:extLst>
            <a:ext uri="{91240B29-F687-4F45-9708-019B960494DF}">
              <a14:hiddenLine xmlns:a14="http://schemas.microsoft.com/office/drawing/2010/main" w="9525" algn="ctr">
                <a:solidFill>
                  <a:schemeClr val="tx1"/>
                </a:solidFill>
                <a:miter lim="800000"/>
                <a:headEnd/>
                <a:tailEnd/>
              </a14:hiddenLine>
            </a:ext>
          </a:extLst>
        </p:spPr>
        <p:txBody>
          <a:bodyPr/>
          <a:lstStyle>
            <a:lvl1pPr marL="0" indent="0" algn="r" eaLnBrk="1" hangingPunct="1">
              <a:buFontTx/>
              <a:buNone/>
              <a:defRPr sz="1650" i="1" smtClean="0"/>
            </a:lvl1pPr>
          </a:lstStyle>
          <a:p>
            <a:pPr lvl="0"/>
            <a:r>
              <a:rPr lang="en-US" altLang="vi-VN" noProof="0"/>
              <a:t>Click to edit Master subtitle style</a:t>
            </a:r>
          </a:p>
        </p:txBody>
      </p:sp>
    </p:spTree>
    <p:extLst>
      <p:ext uri="{BB962C8B-B14F-4D97-AF65-F5344CB8AC3E}">
        <p14:creationId xmlns:p14="http://schemas.microsoft.com/office/powerpoint/2010/main" val="81935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9"/>
          <p:cNvSpPr>
            <a:spLocks noGrp="1" noChangeArrowheads="1"/>
          </p:cNvSpPr>
          <p:nvPr>
            <p:ph type="dt" sz="half" idx="10"/>
          </p:nvPr>
        </p:nvSpPr>
        <p:spPr>
          <a:ln/>
        </p:spPr>
        <p:txBody>
          <a:bodyPr/>
          <a:lstStyle>
            <a:lvl1pPr>
              <a:defRPr/>
            </a:lvl1pPr>
          </a:lstStyle>
          <a:p>
            <a:fld id="{38E549BD-2D1A-4EEF-A9EA-AC55012C4F90}" type="datetimeFigureOut">
              <a:rPr lang="en-US" altLang="vi-VN">
                <a:solidFill>
                  <a:srgbClr val="000000"/>
                </a:solidFill>
              </a:rPr>
              <a:pPr/>
              <a:t>1/5/2018</a:t>
            </a:fld>
            <a:endParaRPr lang="en-US" altLang="vi-VN">
              <a:solidFill>
                <a:srgbClr val="000000"/>
              </a:solidFill>
            </a:endParaRPr>
          </a:p>
        </p:txBody>
      </p:sp>
      <p:sp>
        <p:nvSpPr>
          <p:cNvPr id="5" name="Rectangle 150"/>
          <p:cNvSpPr>
            <a:spLocks noGrp="1" noChangeArrowheads="1"/>
          </p:cNvSpPr>
          <p:nvPr>
            <p:ph type="ftr" sz="quarter" idx="11"/>
          </p:nvPr>
        </p:nvSpPr>
        <p:spPr>
          <a:ln/>
        </p:spPr>
        <p:txBody>
          <a:bodyPr/>
          <a:lstStyle>
            <a:lvl1pPr>
              <a:defRPr/>
            </a:lvl1pPr>
          </a:lstStyle>
          <a:p>
            <a:endParaRPr lang="en-US" altLang="vi-VN">
              <a:solidFill>
                <a:srgbClr val="000000"/>
              </a:solidFill>
            </a:endParaRPr>
          </a:p>
        </p:txBody>
      </p:sp>
      <p:sp>
        <p:nvSpPr>
          <p:cNvPr id="6" name="Rectangle 152"/>
          <p:cNvSpPr>
            <a:spLocks noGrp="1" noChangeArrowheads="1"/>
          </p:cNvSpPr>
          <p:nvPr>
            <p:ph type="sldNum" sz="quarter" idx="12"/>
          </p:nvPr>
        </p:nvSpPr>
        <p:spPr>
          <a:ln/>
        </p:spPr>
        <p:txBody>
          <a:bodyPr/>
          <a:lstStyle>
            <a:lvl1pPr>
              <a:defRPr/>
            </a:lvl1pPr>
          </a:lstStyle>
          <a:p>
            <a:fld id="{5330676C-BEE5-4AC1-B645-40F9507065D2}" type="slidenum">
              <a:rPr lang="en-US" altLang="vi-VN">
                <a:solidFill>
                  <a:srgbClr val="FFFFFF"/>
                </a:solidFill>
              </a:rPr>
              <a:pPr/>
              <a:t>‹#›</a:t>
            </a:fld>
            <a:endParaRPr lang="en-US" altLang="vi-VN">
              <a:solidFill>
                <a:srgbClr val="FFFFFF"/>
              </a:solidFill>
            </a:endParaRPr>
          </a:p>
        </p:txBody>
      </p:sp>
    </p:spTree>
    <p:extLst>
      <p:ext uri="{BB962C8B-B14F-4D97-AF65-F5344CB8AC3E}">
        <p14:creationId xmlns:p14="http://schemas.microsoft.com/office/powerpoint/2010/main" val="3593188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149"/>
          <p:cNvSpPr>
            <a:spLocks noGrp="1" noChangeArrowheads="1"/>
          </p:cNvSpPr>
          <p:nvPr>
            <p:ph type="dt" sz="half" idx="10"/>
          </p:nvPr>
        </p:nvSpPr>
        <p:spPr>
          <a:ln/>
        </p:spPr>
        <p:txBody>
          <a:bodyPr/>
          <a:lstStyle>
            <a:lvl1pPr>
              <a:defRPr/>
            </a:lvl1pPr>
          </a:lstStyle>
          <a:p>
            <a:fld id="{1F12249C-6225-49EE-A714-3DFF48F748DA}" type="datetimeFigureOut">
              <a:rPr lang="en-US" altLang="vi-VN">
                <a:solidFill>
                  <a:srgbClr val="000000"/>
                </a:solidFill>
              </a:rPr>
              <a:pPr/>
              <a:t>1/5/2018</a:t>
            </a:fld>
            <a:endParaRPr lang="en-US" altLang="vi-VN">
              <a:solidFill>
                <a:srgbClr val="000000"/>
              </a:solidFill>
            </a:endParaRPr>
          </a:p>
        </p:txBody>
      </p:sp>
      <p:sp>
        <p:nvSpPr>
          <p:cNvPr id="5" name="Rectangle 150"/>
          <p:cNvSpPr>
            <a:spLocks noGrp="1" noChangeArrowheads="1"/>
          </p:cNvSpPr>
          <p:nvPr>
            <p:ph type="ftr" sz="quarter" idx="11"/>
          </p:nvPr>
        </p:nvSpPr>
        <p:spPr>
          <a:ln/>
        </p:spPr>
        <p:txBody>
          <a:bodyPr/>
          <a:lstStyle>
            <a:lvl1pPr>
              <a:defRPr/>
            </a:lvl1pPr>
          </a:lstStyle>
          <a:p>
            <a:endParaRPr lang="en-US" altLang="vi-VN">
              <a:solidFill>
                <a:srgbClr val="000000"/>
              </a:solidFill>
            </a:endParaRPr>
          </a:p>
        </p:txBody>
      </p:sp>
      <p:sp>
        <p:nvSpPr>
          <p:cNvPr id="6" name="Rectangle 152"/>
          <p:cNvSpPr>
            <a:spLocks noGrp="1" noChangeArrowheads="1"/>
          </p:cNvSpPr>
          <p:nvPr>
            <p:ph type="sldNum" sz="quarter" idx="12"/>
          </p:nvPr>
        </p:nvSpPr>
        <p:spPr>
          <a:ln/>
        </p:spPr>
        <p:txBody>
          <a:bodyPr/>
          <a:lstStyle>
            <a:lvl1pPr>
              <a:defRPr/>
            </a:lvl1pPr>
          </a:lstStyle>
          <a:p>
            <a:fld id="{0095E2AE-31F6-4AE7-8116-A4CE8BA83B73}" type="slidenum">
              <a:rPr lang="en-US" altLang="vi-VN">
                <a:solidFill>
                  <a:srgbClr val="FFFFFF"/>
                </a:solidFill>
              </a:rPr>
              <a:pPr/>
              <a:t>‹#›</a:t>
            </a:fld>
            <a:endParaRPr lang="en-US" altLang="vi-VN">
              <a:solidFill>
                <a:srgbClr val="FFFFFF"/>
              </a:solidFill>
            </a:endParaRPr>
          </a:p>
        </p:txBody>
      </p:sp>
    </p:spTree>
    <p:extLst>
      <p:ext uri="{BB962C8B-B14F-4D97-AF65-F5344CB8AC3E}">
        <p14:creationId xmlns:p14="http://schemas.microsoft.com/office/powerpoint/2010/main" val="300189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image" Target="../media/image10.png"/><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13.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image" Target="../media/image12.png"/><Relationship Id="rId10" Type="http://schemas.openxmlformats.org/officeDocument/2006/relationships/slideLayout" Target="../slideLayouts/slideLayout16.xml"/><Relationship Id="rId19"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8"/>
            <a:ext cx="8229600" cy="1143000"/>
          </a:xfrm>
          <a:prstGeom prst="rect">
            <a:avLst/>
          </a:prstGeom>
          <a:noFill/>
          <a:ln>
            <a:noFill/>
          </a:ln>
        </p:spPr>
        <p:txBody>
          <a:bodyPr wrap="square" lIns="91425" tIns="91425" rIns="91425" bIns="91425" anchor="b" anchorCtr="0"/>
          <a:lstStyle>
            <a:lvl1pPr lvl="0">
              <a:spcBef>
                <a:spcPts val="0"/>
              </a:spcBef>
              <a:buClr>
                <a:srgbClr val="FFFFFF"/>
              </a:buClr>
              <a:buSzPct val="100000"/>
              <a:buFont typeface="Nixie One"/>
              <a:buNone/>
              <a:defRPr sz="3600">
                <a:solidFill>
                  <a:srgbClr val="FFFFFF"/>
                </a:solidFill>
                <a:latin typeface="Nixie One"/>
                <a:ea typeface="Nixie One"/>
                <a:cs typeface="Nixie One"/>
                <a:sym typeface="Nixie One"/>
              </a:defRPr>
            </a:lvl1pPr>
            <a:lvl2pPr lvl="1">
              <a:spcBef>
                <a:spcPts val="0"/>
              </a:spcBef>
              <a:buClr>
                <a:srgbClr val="FFFFFF"/>
              </a:buClr>
              <a:buSzPct val="100000"/>
              <a:buFont typeface="Nixie One"/>
              <a:buNone/>
              <a:defRPr sz="3600">
                <a:solidFill>
                  <a:srgbClr val="FFFFFF"/>
                </a:solidFill>
                <a:latin typeface="Nixie One"/>
                <a:ea typeface="Nixie One"/>
                <a:cs typeface="Nixie One"/>
                <a:sym typeface="Nixie One"/>
              </a:defRPr>
            </a:lvl2pPr>
            <a:lvl3pPr lvl="2">
              <a:spcBef>
                <a:spcPts val="0"/>
              </a:spcBef>
              <a:buClr>
                <a:srgbClr val="FFFFFF"/>
              </a:buClr>
              <a:buSzPct val="100000"/>
              <a:buFont typeface="Nixie One"/>
              <a:buNone/>
              <a:defRPr sz="3600">
                <a:solidFill>
                  <a:srgbClr val="FFFFFF"/>
                </a:solidFill>
                <a:latin typeface="Nixie One"/>
                <a:ea typeface="Nixie One"/>
                <a:cs typeface="Nixie One"/>
                <a:sym typeface="Nixie One"/>
              </a:defRPr>
            </a:lvl3pPr>
            <a:lvl4pPr lvl="3">
              <a:spcBef>
                <a:spcPts val="0"/>
              </a:spcBef>
              <a:buClr>
                <a:srgbClr val="FFFFFF"/>
              </a:buClr>
              <a:buSzPct val="100000"/>
              <a:buFont typeface="Nixie One"/>
              <a:buNone/>
              <a:defRPr sz="3600">
                <a:solidFill>
                  <a:srgbClr val="FFFFFF"/>
                </a:solidFill>
                <a:latin typeface="Nixie One"/>
                <a:ea typeface="Nixie One"/>
                <a:cs typeface="Nixie One"/>
                <a:sym typeface="Nixie One"/>
              </a:defRPr>
            </a:lvl4pPr>
            <a:lvl5pPr lvl="4">
              <a:spcBef>
                <a:spcPts val="0"/>
              </a:spcBef>
              <a:buClr>
                <a:srgbClr val="FFFFFF"/>
              </a:buClr>
              <a:buSzPct val="100000"/>
              <a:buFont typeface="Nixie One"/>
              <a:buNone/>
              <a:defRPr sz="3600">
                <a:solidFill>
                  <a:srgbClr val="FFFFFF"/>
                </a:solidFill>
                <a:latin typeface="Nixie One"/>
                <a:ea typeface="Nixie One"/>
                <a:cs typeface="Nixie One"/>
                <a:sym typeface="Nixie One"/>
              </a:defRPr>
            </a:lvl5pPr>
            <a:lvl6pPr lvl="5">
              <a:spcBef>
                <a:spcPts val="0"/>
              </a:spcBef>
              <a:buClr>
                <a:srgbClr val="FFFFFF"/>
              </a:buClr>
              <a:buSzPct val="100000"/>
              <a:buFont typeface="Nixie One"/>
              <a:buNone/>
              <a:defRPr sz="3600">
                <a:solidFill>
                  <a:srgbClr val="FFFFFF"/>
                </a:solidFill>
                <a:latin typeface="Nixie One"/>
                <a:ea typeface="Nixie One"/>
                <a:cs typeface="Nixie One"/>
                <a:sym typeface="Nixie One"/>
              </a:defRPr>
            </a:lvl6pPr>
            <a:lvl7pPr lvl="6">
              <a:spcBef>
                <a:spcPts val="0"/>
              </a:spcBef>
              <a:buClr>
                <a:srgbClr val="FFFFFF"/>
              </a:buClr>
              <a:buSzPct val="100000"/>
              <a:buFont typeface="Nixie One"/>
              <a:buNone/>
              <a:defRPr sz="3600">
                <a:solidFill>
                  <a:srgbClr val="FFFFFF"/>
                </a:solidFill>
                <a:latin typeface="Nixie One"/>
                <a:ea typeface="Nixie One"/>
                <a:cs typeface="Nixie One"/>
                <a:sym typeface="Nixie One"/>
              </a:defRPr>
            </a:lvl7pPr>
            <a:lvl8pPr lvl="7">
              <a:spcBef>
                <a:spcPts val="0"/>
              </a:spcBef>
              <a:buClr>
                <a:srgbClr val="FFFFFF"/>
              </a:buClr>
              <a:buSzPct val="100000"/>
              <a:buFont typeface="Nixie One"/>
              <a:buNone/>
              <a:defRPr sz="3600">
                <a:solidFill>
                  <a:srgbClr val="FFFFFF"/>
                </a:solidFill>
                <a:latin typeface="Nixie One"/>
                <a:ea typeface="Nixie One"/>
                <a:cs typeface="Nixie One"/>
                <a:sym typeface="Nixie One"/>
              </a:defRPr>
            </a:lvl8pPr>
            <a:lvl9pPr lvl="8">
              <a:spcBef>
                <a:spcPts val="0"/>
              </a:spcBef>
              <a:buClr>
                <a:srgbClr val="FFFFFF"/>
              </a:buClr>
              <a:buSzPct val="100000"/>
              <a:buFont typeface="Nixie One"/>
              <a:buNone/>
              <a:defRPr sz="3600">
                <a:solidFill>
                  <a:srgbClr val="FFFFFF"/>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457200" y="1600200"/>
            <a:ext cx="8229600" cy="4967700"/>
          </a:xfrm>
          <a:prstGeom prst="rect">
            <a:avLst/>
          </a:prstGeom>
          <a:noFill/>
          <a:ln>
            <a:noFill/>
          </a:ln>
        </p:spPr>
        <p:txBody>
          <a:bodyPr wrap="square" lIns="91425" tIns="91425" rIns="91425" bIns="91425" anchor="t" anchorCtr="0"/>
          <a:lstStyle>
            <a:lvl1pPr lvl="0">
              <a:spcBef>
                <a:spcPts val="600"/>
              </a:spcBef>
              <a:buClr>
                <a:srgbClr val="FFFFFF"/>
              </a:buClr>
              <a:buSzPct val="100000"/>
              <a:buFont typeface="Raleway"/>
              <a:buChar char="◎"/>
              <a:defRPr sz="2800">
                <a:solidFill>
                  <a:srgbClr val="FFFFFF"/>
                </a:solidFill>
                <a:latin typeface="Raleway"/>
                <a:ea typeface="Raleway"/>
                <a:cs typeface="Raleway"/>
                <a:sym typeface="Raleway"/>
              </a:defRPr>
            </a:lvl1pPr>
            <a:lvl2pPr lvl="1">
              <a:spcBef>
                <a:spcPts val="480"/>
              </a:spcBef>
              <a:buClr>
                <a:srgbClr val="FFFFFF"/>
              </a:buClr>
              <a:buSzPct val="100000"/>
              <a:buFont typeface="Raleway"/>
              <a:buChar char="○"/>
              <a:defRPr sz="2400">
                <a:solidFill>
                  <a:srgbClr val="FFFFFF"/>
                </a:solidFill>
                <a:latin typeface="Raleway"/>
                <a:ea typeface="Raleway"/>
                <a:cs typeface="Raleway"/>
                <a:sym typeface="Raleway"/>
              </a:defRPr>
            </a:lvl2pPr>
            <a:lvl3pPr lvl="2">
              <a:spcBef>
                <a:spcPts val="480"/>
              </a:spcBef>
              <a:buClr>
                <a:srgbClr val="FFFFFF"/>
              </a:buClr>
              <a:buSzPct val="100000"/>
              <a:buFont typeface="Raleway"/>
              <a:buChar char="■"/>
              <a:defRPr sz="2400">
                <a:solidFill>
                  <a:srgbClr val="FFFFFF"/>
                </a:solidFill>
                <a:latin typeface="Raleway"/>
                <a:ea typeface="Raleway"/>
                <a:cs typeface="Raleway"/>
                <a:sym typeface="Raleway"/>
              </a:defRPr>
            </a:lvl3pPr>
            <a:lvl4pPr lvl="3">
              <a:spcBef>
                <a:spcPts val="360"/>
              </a:spcBef>
              <a:buClr>
                <a:srgbClr val="FFFFFF"/>
              </a:buClr>
              <a:buSzPct val="100000"/>
              <a:buFont typeface="Raleway"/>
              <a:buChar char="●"/>
              <a:defRPr sz="1800">
                <a:solidFill>
                  <a:srgbClr val="FFFFFF"/>
                </a:solidFill>
                <a:latin typeface="Raleway"/>
                <a:ea typeface="Raleway"/>
                <a:cs typeface="Raleway"/>
                <a:sym typeface="Raleway"/>
              </a:defRPr>
            </a:lvl4pPr>
            <a:lvl5pPr lvl="4">
              <a:spcBef>
                <a:spcPts val="360"/>
              </a:spcBef>
              <a:buClr>
                <a:srgbClr val="FFFFFF"/>
              </a:buClr>
              <a:buSzPct val="100000"/>
              <a:buFont typeface="Raleway"/>
              <a:buChar char="○"/>
              <a:defRPr sz="1800">
                <a:solidFill>
                  <a:srgbClr val="FFFFFF"/>
                </a:solidFill>
                <a:latin typeface="Raleway"/>
                <a:ea typeface="Raleway"/>
                <a:cs typeface="Raleway"/>
                <a:sym typeface="Raleway"/>
              </a:defRPr>
            </a:lvl5pPr>
            <a:lvl6pPr lvl="5">
              <a:spcBef>
                <a:spcPts val="360"/>
              </a:spcBef>
              <a:buClr>
                <a:srgbClr val="FFFFFF"/>
              </a:buClr>
              <a:buSzPct val="100000"/>
              <a:buFont typeface="Raleway"/>
              <a:buChar char="■"/>
              <a:defRPr sz="1800">
                <a:solidFill>
                  <a:srgbClr val="FFFFFF"/>
                </a:solidFill>
                <a:latin typeface="Raleway"/>
                <a:ea typeface="Raleway"/>
                <a:cs typeface="Raleway"/>
                <a:sym typeface="Raleway"/>
              </a:defRPr>
            </a:lvl6pPr>
            <a:lvl7pPr lvl="6">
              <a:spcBef>
                <a:spcPts val="360"/>
              </a:spcBef>
              <a:buClr>
                <a:srgbClr val="FFFFFF"/>
              </a:buClr>
              <a:buSzPct val="100000"/>
              <a:buFont typeface="Raleway"/>
              <a:buChar char="●"/>
              <a:defRPr sz="1800">
                <a:solidFill>
                  <a:srgbClr val="FFFFFF"/>
                </a:solidFill>
                <a:latin typeface="Raleway"/>
                <a:ea typeface="Raleway"/>
                <a:cs typeface="Raleway"/>
                <a:sym typeface="Raleway"/>
              </a:defRPr>
            </a:lvl7pPr>
            <a:lvl8pPr lvl="7">
              <a:spcBef>
                <a:spcPts val="360"/>
              </a:spcBef>
              <a:buClr>
                <a:srgbClr val="FFFFFF"/>
              </a:buClr>
              <a:buSzPct val="100000"/>
              <a:buFont typeface="Raleway"/>
              <a:buChar char="○"/>
              <a:defRPr sz="1800">
                <a:solidFill>
                  <a:srgbClr val="FFFFFF"/>
                </a:solidFill>
                <a:latin typeface="Raleway"/>
                <a:ea typeface="Raleway"/>
                <a:cs typeface="Raleway"/>
                <a:sym typeface="Raleway"/>
              </a:defRPr>
            </a:lvl8pPr>
            <a:lvl9pPr lvl="8">
              <a:spcBef>
                <a:spcPts val="360"/>
              </a:spcBef>
              <a:buClr>
                <a:srgbClr val="FFFFFF"/>
              </a:buClr>
              <a:buSzPct val="100000"/>
              <a:buFont typeface="Raleway"/>
              <a:buChar char="■"/>
              <a:defRPr sz="1800">
                <a:solidFill>
                  <a:srgbClr val="FFFFFF"/>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77" r:id="rId5"/>
    <p:sldLayoutId id="2147483678" r:id="rId6"/>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26" name="Rectangle 78"/>
          <p:cNvSpPr>
            <a:spLocks noChangeArrowheads="1"/>
          </p:cNvSpPr>
          <p:nvPr/>
        </p:nvSpPr>
        <p:spPr bwMode="gray">
          <a:xfrm flipH="1">
            <a:off x="158751" y="203202"/>
            <a:ext cx="8985250" cy="128587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pic>
        <p:nvPicPr>
          <p:cNvPr id="2127" name="Picture 79" descr="2"/>
          <p:cNvPicPr>
            <a:picLocks noChangeAspect="1" noChangeArrowheads="1"/>
          </p:cNvPicPr>
          <p:nvPr/>
        </p:nvPicPr>
        <p:blipFill>
          <a:blip r:embed="rId20">
            <a:extLst>
              <a:ext uri="{28A0092B-C50C-407E-A947-70E740481C1C}">
                <a14:useLocalDpi xmlns:a14="http://schemas.microsoft.com/office/drawing/2010/main" val="0"/>
              </a:ext>
            </a:extLst>
          </a:blip>
          <a:srcRect l="10408" t="53918" b="9697"/>
          <a:stretch>
            <a:fillRect/>
          </a:stretch>
        </p:blipFill>
        <p:spPr bwMode="gray">
          <a:xfrm>
            <a:off x="152400" y="217490"/>
            <a:ext cx="8991600" cy="1539875"/>
          </a:xfrm>
          <a:prstGeom prst="rect">
            <a:avLst/>
          </a:prstGeom>
          <a:noFill/>
          <a:extLst>
            <a:ext uri="{909E8E84-426E-40DD-AFC4-6F175D3DCCD1}">
              <a14:hiddenFill xmlns:a14="http://schemas.microsoft.com/office/drawing/2010/main">
                <a:solidFill>
                  <a:srgbClr val="FFFFFF"/>
                </a:solidFill>
              </a14:hiddenFill>
            </a:ext>
          </a:extLst>
        </p:spPr>
      </p:pic>
      <p:grpSp>
        <p:nvGrpSpPr>
          <p:cNvPr id="2128" name="Group 80"/>
          <p:cNvGrpSpPr>
            <a:grpSpLocks/>
          </p:cNvGrpSpPr>
          <p:nvPr/>
        </p:nvGrpSpPr>
        <p:grpSpPr bwMode="auto">
          <a:xfrm>
            <a:off x="6575426" y="219076"/>
            <a:ext cx="2411413" cy="1292225"/>
            <a:chOff x="672" y="912"/>
            <a:chExt cx="4535" cy="2746"/>
          </a:xfrm>
        </p:grpSpPr>
        <p:grpSp>
          <p:nvGrpSpPr>
            <p:cNvPr id="2129" name="Group 81"/>
            <p:cNvGrpSpPr>
              <a:grpSpLocks/>
            </p:cNvGrpSpPr>
            <p:nvPr/>
          </p:nvGrpSpPr>
          <p:grpSpPr bwMode="auto">
            <a:xfrm>
              <a:off x="672" y="999"/>
              <a:ext cx="2645" cy="2460"/>
              <a:chOff x="672" y="999"/>
              <a:chExt cx="2645" cy="2460"/>
            </a:xfrm>
          </p:grpSpPr>
          <p:sp>
            <p:nvSpPr>
              <p:cNvPr id="2130" name="Freeform 82"/>
              <p:cNvSpPr>
                <a:spLocks/>
              </p:cNvSpPr>
              <p:nvPr/>
            </p:nvSpPr>
            <p:spPr bwMode="gray">
              <a:xfrm>
                <a:off x="672" y="1012"/>
                <a:ext cx="2645" cy="2136"/>
              </a:xfrm>
              <a:custGeom>
                <a:avLst/>
                <a:gdLst>
                  <a:gd name="T0" fmla="*/ 1494 w 2645"/>
                  <a:gd name="T1" fmla="*/ 104 h 2136"/>
                  <a:gd name="T2" fmla="*/ 1301 w 2645"/>
                  <a:gd name="T3" fmla="*/ 299 h 2136"/>
                  <a:gd name="T4" fmla="*/ 1205 w 2645"/>
                  <a:gd name="T5" fmla="*/ 249 h 2136"/>
                  <a:gd name="T6" fmla="*/ 1211 w 2645"/>
                  <a:gd name="T7" fmla="*/ 389 h 2136"/>
                  <a:gd name="T8" fmla="*/ 1212 w 2645"/>
                  <a:gd name="T9" fmla="*/ 500 h 2136"/>
                  <a:gd name="T10" fmla="*/ 1152 w 2645"/>
                  <a:gd name="T11" fmla="*/ 482 h 2136"/>
                  <a:gd name="T12" fmla="*/ 1176 w 2645"/>
                  <a:gd name="T13" fmla="*/ 266 h 2136"/>
                  <a:gd name="T14" fmla="*/ 1091 w 2645"/>
                  <a:gd name="T15" fmla="*/ 384 h 2136"/>
                  <a:gd name="T16" fmla="*/ 1004 w 2645"/>
                  <a:gd name="T17" fmla="*/ 399 h 2136"/>
                  <a:gd name="T18" fmla="*/ 824 w 2645"/>
                  <a:gd name="T19" fmla="*/ 462 h 2136"/>
                  <a:gd name="T20" fmla="*/ 785 w 2645"/>
                  <a:gd name="T21" fmla="*/ 489 h 2136"/>
                  <a:gd name="T22" fmla="*/ 687 w 2645"/>
                  <a:gd name="T23" fmla="*/ 543 h 2136"/>
                  <a:gd name="T24" fmla="*/ 720 w 2645"/>
                  <a:gd name="T25" fmla="*/ 393 h 2136"/>
                  <a:gd name="T26" fmla="*/ 616 w 2645"/>
                  <a:gd name="T27" fmla="*/ 315 h 2136"/>
                  <a:gd name="T28" fmla="*/ 345 w 2645"/>
                  <a:gd name="T29" fmla="*/ 579 h 2136"/>
                  <a:gd name="T30" fmla="*/ 397 w 2645"/>
                  <a:gd name="T31" fmla="*/ 741 h 2136"/>
                  <a:gd name="T32" fmla="*/ 522 w 2645"/>
                  <a:gd name="T33" fmla="*/ 557 h 2136"/>
                  <a:gd name="T34" fmla="*/ 598 w 2645"/>
                  <a:gd name="T35" fmla="*/ 653 h 2136"/>
                  <a:gd name="T36" fmla="*/ 507 w 2645"/>
                  <a:gd name="T37" fmla="*/ 746 h 2136"/>
                  <a:gd name="T38" fmla="*/ 373 w 2645"/>
                  <a:gd name="T39" fmla="*/ 726 h 2136"/>
                  <a:gd name="T40" fmla="*/ 186 w 2645"/>
                  <a:gd name="T41" fmla="*/ 932 h 2136"/>
                  <a:gd name="T42" fmla="*/ 153 w 2645"/>
                  <a:gd name="T43" fmla="*/ 1137 h 2136"/>
                  <a:gd name="T44" fmla="*/ 342 w 2645"/>
                  <a:gd name="T45" fmla="*/ 1025 h 2136"/>
                  <a:gd name="T46" fmla="*/ 444 w 2645"/>
                  <a:gd name="T47" fmla="*/ 1115 h 2136"/>
                  <a:gd name="T48" fmla="*/ 493 w 2645"/>
                  <a:gd name="T49" fmla="*/ 1062 h 2136"/>
                  <a:gd name="T50" fmla="*/ 624 w 2645"/>
                  <a:gd name="T51" fmla="*/ 1152 h 2136"/>
                  <a:gd name="T52" fmla="*/ 489 w 2645"/>
                  <a:gd name="T53" fmla="*/ 1211 h 2136"/>
                  <a:gd name="T54" fmla="*/ 388 w 2645"/>
                  <a:gd name="T55" fmla="*/ 1152 h 2136"/>
                  <a:gd name="T56" fmla="*/ 91 w 2645"/>
                  <a:gd name="T57" fmla="*/ 1256 h 2136"/>
                  <a:gd name="T58" fmla="*/ 0 w 2645"/>
                  <a:gd name="T59" fmla="*/ 1439 h 2136"/>
                  <a:gd name="T60" fmla="*/ 339 w 2645"/>
                  <a:gd name="T61" fmla="*/ 1658 h 2136"/>
                  <a:gd name="T62" fmla="*/ 451 w 2645"/>
                  <a:gd name="T63" fmla="*/ 2121 h 2136"/>
                  <a:gd name="T64" fmla="*/ 682 w 2645"/>
                  <a:gd name="T65" fmla="*/ 1916 h 2136"/>
                  <a:gd name="T66" fmla="*/ 775 w 2645"/>
                  <a:gd name="T67" fmla="*/ 1661 h 2136"/>
                  <a:gd name="T68" fmla="*/ 760 w 2645"/>
                  <a:gd name="T69" fmla="*/ 1460 h 2136"/>
                  <a:gd name="T70" fmla="*/ 682 w 2645"/>
                  <a:gd name="T71" fmla="*/ 1266 h 2136"/>
                  <a:gd name="T72" fmla="*/ 873 w 2645"/>
                  <a:gd name="T73" fmla="*/ 1464 h 2136"/>
                  <a:gd name="T74" fmla="*/ 975 w 2645"/>
                  <a:gd name="T75" fmla="*/ 1329 h 2136"/>
                  <a:gd name="T76" fmla="*/ 819 w 2645"/>
                  <a:gd name="T77" fmla="*/ 1259 h 2136"/>
                  <a:gd name="T78" fmla="*/ 996 w 2645"/>
                  <a:gd name="T79" fmla="*/ 1331 h 2136"/>
                  <a:gd name="T80" fmla="*/ 1120 w 2645"/>
                  <a:gd name="T81" fmla="*/ 1379 h 2136"/>
                  <a:gd name="T82" fmla="*/ 1240 w 2645"/>
                  <a:gd name="T83" fmla="*/ 1469 h 2136"/>
                  <a:gd name="T84" fmla="*/ 1425 w 2645"/>
                  <a:gd name="T85" fmla="*/ 1419 h 2136"/>
                  <a:gd name="T86" fmla="*/ 1561 w 2645"/>
                  <a:gd name="T87" fmla="*/ 1644 h 2136"/>
                  <a:gd name="T88" fmla="*/ 1543 w 2645"/>
                  <a:gd name="T89" fmla="*/ 1515 h 2136"/>
                  <a:gd name="T90" fmla="*/ 1621 w 2645"/>
                  <a:gd name="T91" fmla="*/ 1371 h 2136"/>
                  <a:gd name="T92" fmla="*/ 1780 w 2645"/>
                  <a:gd name="T93" fmla="*/ 1248 h 2136"/>
                  <a:gd name="T94" fmla="*/ 1740 w 2645"/>
                  <a:gd name="T95" fmla="*/ 1097 h 2136"/>
                  <a:gd name="T96" fmla="*/ 1828 w 2645"/>
                  <a:gd name="T97" fmla="*/ 1169 h 2136"/>
                  <a:gd name="T98" fmla="*/ 1962 w 2645"/>
                  <a:gd name="T99" fmla="*/ 998 h 2136"/>
                  <a:gd name="T100" fmla="*/ 2120 w 2645"/>
                  <a:gd name="T101" fmla="*/ 689 h 2136"/>
                  <a:gd name="T102" fmla="*/ 2308 w 2645"/>
                  <a:gd name="T103" fmla="*/ 624 h 2136"/>
                  <a:gd name="T104" fmla="*/ 2228 w 2645"/>
                  <a:gd name="T105" fmla="*/ 884 h 2136"/>
                  <a:gd name="T106" fmla="*/ 2396 w 2645"/>
                  <a:gd name="T107" fmla="*/ 665 h 2136"/>
                  <a:gd name="T108" fmla="*/ 2591 w 2645"/>
                  <a:gd name="T109" fmla="*/ 555 h 2136"/>
                  <a:gd name="T110" fmla="*/ 2465 w 2645"/>
                  <a:gd name="T111" fmla="*/ 381 h 2136"/>
                  <a:gd name="T112" fmla="*/ 2354 w 2645"/>
                  <a:gd name="T113" fmla="*/ 390 h 2136"/>
                  <a:gd name="T114" fmla="*/ 2100 w 2645"/>
                  <a:gd name="T115" fmla="*/ 305 h 2136"/>
                  <a:gd name="T116" fmla="*/ 1923 w 2645"/>
                  <a:gd name="T117" fmla="*/ 302 h 2136"/>
                  <a:gd name="T118" fmla="*/ 1668 w 2645"/>
                  <a:gd name="T119" fmla="*/ 207 h 2136"/>
                  <a:gd name="T120" fmla="*/ 1674 w 2645"/>
                  <a:gd name="T121" fmla="*/ 8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5" h="2136">
                    <a:moveTo>
                      <a:pt x="1572" y="3"/>
                    </a:moveTo>
                    <a:cubicBezTo>
                      <a:pt x="1539" y="0"/>
                      <a:pt x="1543" y="39"/>
                      <a:pt x="1530" y="51"/>
                    </a:cubicBezTo>
                    <a:lnTo>
                      <a:pt x="1514" y="75"/>
                    </a:lnTo>
                    <a:lnTo>
                      <a:pt x="1493" y="75"/>
                    </a:lnTo>
                    <a:lnTo>
                      <a:pt x="1526" y="105"/>
                    </a:lnTo>
                    <a:lnTo>
                      <a:pt x="1521" y="135"/>
                    </a:lnTo>
                    <a:cubicBezTo>
                      <a:pt x="1516" y="135"/>
                      <a:pt x="1504" y="111"/>
                      <a:pt x="1494" y="104"/>
                    </a:cubicBezTo>
                    <a:cubicBezTo>
                      <a:pt x="1484" y="97"/>
                      <a:pt x="1476" y="91"/>
                      <a:pt x="1460" y="92"/>
                    </a:cubicBezTo>
                    <a:cubicBezTo>
                      <a:pt x="1436" y="86"/>
                      <a:pt x="1416" y="96"/>
                      <a:pt x="1397" y="108"/>
                    </a:cubicBezTo>
                    <a:lnTo>
                      <a:pt x="1343" y="165"/>
                    </a:lnTo>
                    <a:lnTo>
                      <a:pt x="1323" y="204"/>
                    </a:lnTo>
                    <a:lnTo>
                      <a:pt x="1271" y="227"/>
                    </a:lnTo>
                    <a:lnTo>
                      <a:pt x="1271" y="282"/>
                    </a:lnTo>
                    <a:lnTo>
                      <a:pt x="1301" y="299"/>
                    </a:lnTo>
                    <a:lnTo>
                      <a:pt x="1311" y="344"/>
                    </a:lnTo>
                    <a:lnTo>
                      <a:pt x="1300" y="384"/>
                    </a:lnTo>
                    <a:lnTo>
                      <a:pt x="1284" y="366"/>
                    </a:lnTo>
                    <a:lnTo>
                      <a:pt x="1290" y="303"/>
                    </a:lnTo>
                    <a:lnTo>
                      <a:pt x="1259" y="294"/>
                    </a:lnTo>
                    <a:lnTo>
                      <a:pt x="1215" y="284"/>
                    </a:lnTo>
                    <a:lnTo>
                      <a:pt x="1205" y="249"/>
                    </a:lnTo>
                    <a:lnTo>
                      <a:pt x="1188" y="254"/>
                    </a:lnTo>
                    <a:lnTo>
                      <a:pt x="1194" y="293"/>
                    </a:lnTo>
                    <a:lnTo>
                      <a:pt x="1173" y="309"/>
                    </a:lnTo>
                    <a:lnTo>
                      <a:pt x="1190" y="347"/>
                    </a:lnTo>
                    <a:lnTo>
                      <a:pt x="1173" y="372"/>
                    </a:lnTo>
                    <a:cubicBezTo>
                      <a:pt x="1170" y="382"/>
                      <a:pt x="1169" y="404"/>
                      <a:pt x="1175" y="407"/>
                    </a:cubicBezTo>
                    <a:cubicBezTo>
                      <a:pt x="1181" y="410"/>
                      <a:pt x="1202" y="390"/>
                      <a:pt x="1211" y="389"/>
                    </a:cubicBezTo>
                    <a:lnTo>
                      <a:pt x="1227" y="402"/>
                    </a:lnTo>
                    <a:lnTo>
                      <a:pt x="1239" y="453"/>
                    </a:lnTo>
                    <a:lnTo>
                      <a:pt x="1272" y="467"/>
                    </a:lnTo>
                    <a:lnTo>
                      <a:pt x="1250" y="483"/>
                    </a:lnTo>
                    <a:lnTo>
                      <a:pt x="1252" y="528"/>
                    </a:lnTo>
                    <a:lnTo>
                      <a:pt x="1229" y="476"/>
                    </a:lnTo>
                    <a:lnTo>
                      <a:pt x="1212" y="500"/>
                    </a:lnTo>
                    <a:lnTo>
                      <a:pt x="1221" y="428"/>
                    </a:lnTo>
                    <a:lnTo>
                      <a:pt x="1214" y="404"/>
                    </a:lnTo>
                    <a:lnTo>
                      <a:pt x="1184" y="422"/>
                    </a:lnTo>
                    <a:lnTo>
                      <a:pt x="1179" y="486"/>
                    </a:lnTo>
                    <a:lnTo>
                      <a:pt x="1152" y="501"/>
                    </a:lnTo>
                    <a:lnTo>
                      <a:pt x="1115" y="492"/>
                    </a:lnTo>
                    <a:lnTo>
                      <a:pt x="1152" y="482"/>
                    </a:lnTo>
                    <a:lnTo>
                      <a:pt x="1151" y="458"/>
                    </a:lnTo>
                    <a:lnTo>
                      <a:pt x="1175" y="423"/>
                    </a:lnTo>
                    <a:lnTo>
                      <a:pt x="1163" y="419"/>
                    </a:lnTo>
                    <a:lnTo>
                      <a:pt x="1161" y="402"/>
                    </a:lnTo>
                    <a:lnTo>
                      <a:pt x="1164" y="344"/>
                    </a:lnTo>
                    <a:lnTo>
                      <a:pt x="1157" y="296"/>
                    </a:lnTo>
                    <a:lnTo>
                      <a:pt x="1176" y="266"/>
                    </a:lnTo>
                    <a:lnTo>
                      <a:pt x="1167" y="252"/>
                    </a:lnTo>
                    <a:lnTo>
                      <a:pt x="1145" y="254"/>
                    </a:lnTo>
                    <a:lnTo>
                      <a:pt x="1122" y="257"/>
                    </a:lnTo>
                    <a:lnTo>
                      <a:pt x="1112" y="294"/>
                    </a:lnTo>
                    <a:lnTo>
                      <a:pt x="1097" y="300"/>
                    </a:lnTo>
                    <a:lnTo>
                      <a:pt x="1082" y="335"/>
                    </a:lnTo>
                    <a:lnTo>
                      <a:pt x="1091" y="384"/>
                    </a:lnTo>
                    <a:lnTo>
                      <a:pt x="1089" y="410"/>
                    </a:lnTo>
                    <a:lnTo>
                      <a:pt x="1060" y="384"/>
                    </a:lnTo>
                    <a:lnTo>
                      <a:pt x="1029" y="374"/>
                    </a:lnTo>
                    <a:lnTo>
                      <a:pt x="1014" y="383"/>
                    </a:lnTo>
                    <a:lnTo>
                      <a:pt x="1022" y="405"/>
                    </a:lnTo>
                    <a:lnTo>
                      <a:pt x="1004" y="419"/>
                    </a:lnTo>
                    <a:lnTo>
                      <a:pt x="1004" y="399"/>
                    </a:lnTo>
                    <a:lnTo>
                      <a:pt x="989" y="398"/>
                    </a:lnTo>
                    <a:lnTo>
                      <a:pt x="978" y="420"/>
                    </a:lnTo>
                    <a:lnTo>
                      <a:pt x="938" y="422"/>
                    </a:lnTo>
                    <a:lnTo>
                      <a:pt x="930" y="407"/>
                    </a:lnTo>
                    <a:lnTo>
                      <a:pt x="863" y="437"/>
                    </a:lnTo>
                    <a:lnTo>
                      <a:pt x="852" y="473"/>
                    </a:lnTo>
                    <a:lnTo>
                      <a:pt x="824" y="462"/>
                    </a:lnTo>
                    <a:lnTo>
                      <a:pt x="843" y="441"/>
                    </a:lnTo>
                    <a:lnTo>
                      <a:pt x="831" y="411"/>
                    </a:lnTo>
                    <a:lnTo>
                      <a:pt x="797" y="411"/>
                    </a:lnTo>
                    <a:lnTo>
                      <a:pt x="803" y="429"/>
                    </a:lnTo>
                    <a:lnTo>
                      <a:pt x="801" y="461"/>
                    </a:lnTo>
                    <a:lnTo>
                      <a:pt x="813" y="494"/>
                    </a:lnTo>
                    <a:lnTo>
                      <a:pt x="785" y="489"/>
                    </a:lnTo>
                    <a:lnTo>
                      <a:pt x="747" y="521"/>
                    </a:lnTo>
                    <a:lnTo>
                      <a:pt x="762" y="543"/>
                    </a:lnTo>
                    <a:lnTo>
                      <a:pt x="740" y="543"/>
                    </a:lnTo>
                    <a:lnTo>
                      <a:pt x="716" y="515"/>
                    </a:lnTo>
                    <a:lnTo>
                      <a:pt x="708" y="525"/>
                    </a:lnTo>
                    <a:lnTo>
                      <a:pt x="724" y="576"/>
                    </a:lnTo>
                    <a:lnTo>
                      <a:pt x="687" y="543"/>
                    </a:lnTo>
                    <a:lnTo>
                      <a:pt x="692" y="504"/>
                    </a:lnTo>
                    <a:lnTo>
                      <a:pt x="662" y="480"/>
                    </a:lnTo>
                    <a:lnTo>
                      <a:pt x="722" y="507"/>
                    </a:lnTo>
                    <a:lnTo>
                      <a:pt x="767" y="494"/>
                    </a:lnTo>
                    <a:lnTo>
                      <a:pt x="771" y="449"/>
                    </a:lnTo>
                    <a:lnTo>
                      <a:pt x="743" y="426"/>
                    </a:lnTo>
                    <a:lnTo>
                      <a:pt x="720" y="393"/>
                    </a:lnTo>
                    <a:lnTo>
                      <a:pt x="675" y="389"/>
                    </a:lnTo>
                    <a:lnTo>
                      <a:pt x="658" y="377"/>
                    </a:lnTo>
                    <a:lnTo>
                      <a:pt x="673" y="375"/>
                    </a:lnTo>
                    <a:lnTo>
                      <a:pt x="660" y="359"/>
                    </a:lnTo>
                    <a:lnTo>
                      <a:pt x="622" y="357"/>
                    </a:lnTo>
                    <a:lnTo>
                      <a:pt x="646" y="347"/>
                    </a:lnTo>
                    <a:lnTo>
                      <a:pt x="616" y="315"/>
                    </a:lnTo>
                    <a:lnTo>
                      <a:pt x="564" y="315"/>
                    </a:lnTo>
                    <a:lnTo>
                      <a:pt x="520" y="348"/>
                    </a:lnTo>
                    <a:lnTo>
                      <a:pt x="498" y="345"/>
                    </a:lnTo>
                    <a:lnTo>
                      <a:pt x="466" y="375"/>
                    </a:lnTo>
                    <a:lnTo>
                      <a:pt x="441" y="435"/>
                    </a:lnTo>
                    <a:lnTo>
                      <a:pt x="396" y="537"/>
                    </a:lnTo>
                    <a:lnTo>
                      <a:pt x="345" y="579"/>
                    </a:lnTo>
                    <a:lnTo>
                      <a:pt x="309" y="632"/>
                    </a:lnTo>
                    <a:lnTo>
                      <a:pt x="319" y="657"/>
                    </a:lnTo>
                    <a:lnTo>
                      <a:pt x="312" y="690"/>
                    </a:lnTo>
                    <a:lnTo>
                      <a:pt x="340" y="729"/>
                    </a:lnTo>
                    <a:lnTo>
                      <a:pt x="366" y="708"/>
                    </a:lnTo>
                    <a:lnTo>
                      <a:pt x="394" y="668"/>
                    </a:lnTo>
                    <a:lnTo>
                      <a:pt x="397" y="741"/>
                    </a:lnTo>
                    <a:lnTo>
                      <a:pt x="420" y="785"/>
                    </a:lnTo>
                    <a:lnTo>
                      <a:pt x="459" y="759"/>
                    </a:lnTo>
                    <a:lnTo>
                      <a:pt x="468" y="708"/>
                    </a:lnTo>
                    <a:lnTo>
                      <a:pt x="495" y="674"/>
                    </a:lnTo>
                    <a:lnTo>
                      <a:pt x="477" y="627"/>
                    </a:lnTo>
                    <a:lnTo>
                      <a:pt x="490" y="585"/>
                    </a:lnTo>
                    <a:lnTo>
                      <a:pt x="522" y="557"/>
                    </a:lnTo>
                    <a:cubicBezTo>
                      <a:pt x="527" y="548"/>
                      <a:pt x="514" y="536"/>
                      <a:pt x="520" y="528"/>
                    </a:cubicBezTo>
                    <a:cubicBezTo>
                      <a:pt x="526" y="520"/>
                      <a:pt x="552" y="504"/>
                      <a:pt x="559" y="507"/>
                    </a:cubicBezTo>
                    <a:cubicBezTo>
                      <a:pt x="572" y="502"/>
                      <a:pt x="571" y="529"/>
                      <a:pt x="564" y="543"/>
                    </a:cubicBezTo>
                    <a:lnTo>
                      <a:pt x="516" y="591"/>
                    </a:lnTo>
                    <a:lnTo>
                      <a:pt x="517" y="654"/>
                    </a:lnTo>
                    <a:lnTo>
                      <a:pt x="547" y="669"/>
                    </a:lnTo>
                    <a:lnTo>
                      <a:pt x="598" y="653"/>
                    </a:lnTo>
                    <a:lnTo>
                      <a:pt x="628" y="672"/>
                    </a:lnTo>
                    <a:lnTo>
                      <a:pt x="592" y="677"/>
                    </a:lnTo>
                    <a:lnTo>
                      <a:pt x="546" y="684"/>
                    </a:lnTo>
                    <a:lnTo>
                      <a:pt x="550" y="714"/>
                    </a:lnTo>
                    <a:lnTo>
                      <a:pt x="552" y="743"/>
                    </a:lnTo>
                    <a:lnTo>
                      <a:pt x="525" y="726"/>
                    </a:lnTo>
                    <a:lnTo>
                      <a:pt x="507" y="746"/>
                    </a:lnTo>
                    <a:lnTo>
                      <a:pt x="508" y="788"/>
                    </a:lnTo>
                    <a:lnTo>
                      <a:pt x="471" y="797"/>
                    </a:lnTo>
                    <a:lnTo>
                      <a:pt x="429" y="812"/>
                    </a:lnTo>
                    <a:lnTo>
                      <a:pt x="409" y="798"/>
                    </a:lnTo>
                    <a:lnTo>
                      <a:pt x="388" y="816"/>
                    </a:lnTo>
                    <a:lnTo>
                      <a:pt x="379" y="746"/>
                    </a:lnTo>
                    <a:cubicBezTo>
                      <a:pt x="377" y="731"/>
                      <a:pt x="379" y="725"/>
                      <a:pt x="373" y="726"/>
                    </a:cubicBezTo>
                    <a:cubicBezTo>
                      <a:pt x="367" y="727"/>
                      <a:pt x="350" y="737"/>
                      <a:pt x="345" y="752"/>
                    </a:cubicBezTo>
                    <a:lnTo>
                      <a:pt x="358" y="813"/>
                    </a:lnTo>
                    <a:lnTo>
                      <a:pt x="312" y="821"/>
                    </a:lnTo>
                    <a:lnTo>
                      <a:pt x="292" y="864"/>
                    </a:lnTo>
                    <a:lnTo>
                      <a:pt x="250" y="897"/>
                    </a:lnTo>
                    <a:lnTo>
                      <a:pt x="199" y="912"/>
                    </a:lnTo>
                    <a:lnTo>
                      <a:pt x="186" y="932"/>
                    </a:lnTo>
                    <a:lnTo>
                      <a:pt x="226" y="963"/>
                    </a:lnTo>
                    <a:lnTo>
                      <a:pt x="228" y="1007"/>
                    </a:lnTo>
                    <a:lnTo>
                      <a:pt x="204" y="1016"/>
                    </a:lnTo>
                    <a:lnTo>
                      <a:pt x="148" y="1008"/>
                    </a:lnTo>
                    <a:lnTo>
                      <a:pt x="126" y="1026"/>
                    </a:lnTo>
                    <a:lnTo>
                      <a:pt x="124" y="1107"/>
                    </a:lnTo>
                    <a:lnTo>
                      <a:pt x="153" y="1137"/>
                    </a:lnTo>
                    <a:lnTo>
                      <a:pt x="220" y="1130"/>
                    </a:lnTo>
                    <a:lnTo>
                      <a:pt x="244" y="1104"/>
                    </a:lnTo>
                    <a:lnTo>
                      <a:pt x="247" y="1071"/>
                    </a:lnTo>
                    <a:lnTo>
                      <a:pt x="270" y="1059"/>
                    </a:lnTo>
                    <a:lnTo>
                      <a:pt x="292" y="1046"/>
                    </a:lnTo>
                    <a:lnTo>
                      <a:pt x="304" y="1028"/>
                    </a:lnTo>
                    <a:lnTo>
                      <a:pt x="342" y="1025"/>
                    </a:lnTo>
                    <a:lnTo>
                      <a:pt x="369" y="1014"/>
                    </a:lnTo>
                    <a:lnTo>
                      <a:pt x="391" y="1044"/>
                    </a:lnTo>
                    <a:lnTo>
                      <a:pt x="447" y="1091"/>
                    </a:lnTo>
                    <a:lnTo>
                      <a:pt x="433" y="1106"/>
                    </a:lnTo>
                    <a:lnTo>
                      <a:pt x="397" y="1116"/>
                    </a:lnTo>
                    <a:lnTo>
                      <a:pt x="429" y="1137"/>
                    </a:lnTo>
                    <a:lnTo>
                      <a:pt x="444" y="1115"/>
                    </a:lnTo>
                    <a:lnTo>
                      <a:pt x="454" y="1121"/>
                    </a:lnTo>
                    <a:lnTo>
                      <a:pt x="468" y="1091"/>
                    </a:lnTo>
                    <a:lnTo>
                      <a:pt x="484" y="1104"/>
                    </a:lnTo>
                    <a:lnTo>
                      <a:pt x="469" y="1068"/>
                    </a:lnTo>
                    <a:lnTo>
                      <a:pt x="405" y="1001"/>
                    </a:lnTo>
                    <a:lnTo>
                      <a:pt x="418" y="996"/>
                    </a:lnTo>
                    <a:lnTo>
                      <a:pt x="493" y="1062"/>
                    </a:lnTo>
                    <a:lnTo>
                      <a:pt x="505" y="1122"/>
                    </a:lnTo>
                    <a:lnTo>
                      <a:pt x="532" y="1152"/>
                    </a:lnTo>
                    <a:lnTo>
                      <a:pt x="555" y="1088"/>
                    </a:lnTo>
                    <a:lnTo>
                      <a:pt x="579" y="1082"/>
                    </a:lnTo>
                    <a:lnTo>
                      <a:pt x="579" y="1106"/>
                    </a:lnTo>
                    <a:lnTo>
                      <a:pt x="589" y="1137"/>
                    </a:lnTo>
                    <a:lnTo>
                      <a:pt x="624" y="1152"/>
                    </a:lnTo>
                    <a:lnTo>
                      <a:pt x="685" y="1151"/>
                    </a:lnTo>
                    <a:lnTo>
                      <a:pt x="694" y="1176"/>
                    </a:lnTo>
                    <a:lnTo>
                      <a:pt x="678" y="1223"/>
                    </a:lnTo>
                    <a:lnTo>
                      <a:pt x="633" y="1224"/>
                    </a:lnTo>
                    <a:lnTo>
                      <a:pt x="591" y="1227"/>
                    </a:lnTo>
                    <a:lnTo>
                      <a:pt x="540" y="1209"/>
                    </a:lnTo>
                    <a:lnTo>
                      <a:pt x="489" y="1211"/>
                    </a:lnTo>
                    <a:lnTo>
                      <a:pt x="484" y="1248"/>
                    </a:lnTo>
                    <a:lnTo>
                      <a:pt x="445" y="1236"/>
                    </a:lnTo>
                    <a:lnTo>
                      <a:pt x="427" y="1200"/>
                    </a:lnTo>
                    <a:lnTo>
                      <a:pt x="394" y="1190"/>
                    </a:lnTo>
                    <a:lnTo>
                      <a:pt x="370" y="1181"/>
                    </a:lnTo>
                    <a:lnTo>
                      <a:pt x="373" y="1158"/>
                    </a:lnTo>
                    <a:lnTo>
                      <a:pt x="388" y="1152"/>
                    </a:lnTo>
                    <a:lnTo>
                      <a:pt x="355" y="1121"/>
                    </a:lnTo>
                    <a:lnTo>
                      <a:pt x="333" y="1128"/>
                    </a:lnTo>
                    <a:lnTo>
                      <a:pt x="256" y="1134"/>
                    </a:lnTo>
                    <a:lnTo>
                      <a:pt x="192" y="1163"/>
                    </a:lnTo>
                    <a:lnTo>
                      <a:pt x="151" y="1152"/>
                    </a:lnTo>
                    <a:lnTo>
                      <a:pt x="135" y="1179"/>
                    </a:lnTo>
                    <a:lnTo>
                      <a:pt x="91" y="1256"/>
                    </a:lnTo>
                    <a:lnTo>
                      <a:pt x="72" y="1253"/>
                    </a:lnTo>
                    <a:lnTo>
                      <a:pt x="48" y="1290"/>
                    </a:lnTo>
                    <a:lnTo>
                      <a:pt x="37" y="1326"/>
                    </a:lnTo>
                    <a:lnTo>
                      <a:pt x="16" y="1341"/>
                    </a:lnTo>
                    <a:lnTo>
                      <a:pt x="6" y="1385"/>
                    </a:lnTo>
                    <a:lnTo>
                      <a:pt x="19" y="1412"/>
                    </a:lnTo>
                    <a:lnTo>
                      <a:pt x="0" y="1439"/>
                    </a:lnTo>
                    <a:lnTo>
                      <a:pt x="19" y="1482"/>
                    </a:lnTo>
                    <a:lnTo>
                      <a:pt x="109" y="1581"/>
                    </a:lnTo>
                    <a:lnTo>
                      <a:pt x="174" y="1580"/>
                    </a:lnTo>
                    <a:lnTo>
                      <a:pt x="249" y="1571"/>
                    </a:lnTo>
                    <a:lnTo>
                      <a:pt x="337" y="1589"/>
                    </a:lnTo>
                    <a:lnTo>
                      <a:pt x="364" y="1611"/>
                    </a:lnTo>
                    <a:lnTo>
                      <a:pt x="339" y="1658"/>
                    </a:lnTo>
                    <a:lnTo>
                      <a:pt x="352" y="1680"/>
                    </a:lnTo>
                    <a:lnTo>
                      <a:pt x="382" y="1742"/>
                    </a:lnTo>
                    <a:lnTo>
                      <a:pt x="402" y="1793"/>
                    </a:lnTo>
                    <a:lnTo>
                      <a:pt x="370" y="1887"/>
                    </a:lnTo>
                    <a:lnTo>
                      <a:pt x="406" y="1979"/>
                    </a:lnTo>
                    <a:lnTo>
                      <a:pt x="448" y="2079"/>
                    </a:lnTo>
                    <a:lnTo>
                      <a:pt x="451" y="2121"/>
                    </a:lnTo>
                    <a:lnTo>
                      <a:pt x="484" y="2136"/>
                    </a:lnTo>
                    <a:lnTo>
                      <a:pt x="531" y="2123"/>
                    </a:lnTo>
                    <a:lnTo>
                      <a:pt x="580" y="2112"/>
                    </a:lnTo>
                    <a:lnTo>
                      <a:pt x="657" y="2018"/>
                    </a:lnTo>
                    <a:lnTo>
                      <a:pt x="658" y="1997"/>
                    </a:lnTo>
                    <a:lnTo>
                      <a:pt x="682" y="1985"/>
                    </a:lnTo>
                    <a:lnTo>
                      <a:pt x="682" y="1916"/>
                    </a:lnTo>
                    <a:lnTo>
                      <a:pt x="717" y="1886"/>
                    </a:lnTo>
                    <a:lnTo>
                      <a:pt x="753" y="1860"/>
                    </a:lnTo>
                    <a:lnTo>
                      <a:pt x="747" y="1800"/>
                    </a:lnTo>
                    <a:lnTo>
                      <a:pt x="727" y="1770"/>
                    </a:lnTo>
                    <a:lnTo>
                      <a:pt x="723" y="1725"/>
                    </a:lnTo>
                    <a:lnTo>
                      <a:pt x="745" y="1695"/>
                    </a:lnTo>
                    <a:lnTo>
                      <a:pt x="775" y="1661"/>
                    </a:lnTo>
                    <a:lnTo>
                      <a:pt x="847" y="1583"/>
                    </a:lnTo>
                    <a:lnTo>
                      <a:pt x="883" y="1497"/>
                    </a:lnTo>
                    <a:lnTo>
                      <a:pt x="858" y="1496"/>
                    </a:lnTo>
                    <a:lnTo>
                      <a:pt x="775" y="1512"/>
                    </a:lnTo>
                    <a:lnTo>
                      <a:pt x="765" y="1494"/>
                    </a:lnTo>
                    <a:lnTo>
                      <a:pt x="778" y="1485"/>
                    </a:lnTo>
                    <a:lnTo>
                      <a:pt x="760" y="1460"/>
                    </a:lnTo>
                    <a:lnTo>
                      <a:pt x="738" y="1440"/>
                    </a:lnTo>
                    <a:lnTo>
                      <a:pt x="717" y="1398"/>
                    </a:lnTo>
                    <a:lnTo>
                      <a:pt x="699" y="1356"/>
                    </a:lnTo>
                    <a:lnTo>
                      <a:pt x="676" y="1296"/>
                    </a:lnTo>
                    <a:lnTo>
                      <a:pt x="661" y="1269"/>
                    </a:lnTo>
                    <a:lnTo>
                      <a:pt x="678" y="1280"/>
                    </a:lnTo>
                    <a:lnTo>
                      <a:pt x="682" y="1266"/>
                    </a:lnTo>
                    <a:lnTo>
                      <a:pt x="718" y="1326"/>
                    </a:lnTo>
                    <a:lnTo>
                      <a:pt x="774" y="1436"/>
                    </a:lnTo>
                    <a:lnTo>
                      <a:pt x="783" y="1464"/>
                    </a:lnTo>
                    <a:lnTo>
                      <a:pt x="793" y="1488"/>
                    </a:lnTo>
                    <a:lnTo>
                      <a:pt x="820" y="1488"/>
                    </a:lnTo>
                    <a:lnTo>
                      <a:pt x="849" y="1469"/>
                    </a:lnTo>
                    <a:lnTo>
                      <a:pt x="873" y="1464"/>
                    </a:lnTo>
                    <a:lnTo>
                      <a:pt x="894" y="1439"/>
                    </a:lnTo>
                    <a:lnTo>
                      <a:pt x="934" y="1427"/>
                    </a:lnTo>
                    <a:lnTo>
                      <a:pt x="961" y="1403"/>
                    </a:lnTo>
                    <a:lnTo>
                      <a:pt x="991" y="1368"/>
                    </a:lnTo>
                    <a:lnTo>
                      <a:pt x="996" y="1350"/>
                    </a:lnTo>
                    <a:lnTo>
                      <a:pt x="981" y="1340"/>
                    </a:lnTo>
                    <a:lnTo>
                      <a:pt x="975" y="1329"/>
                    </a:lnTo>
                    <a:lnTo>
                      <a:pt x="955" y="1335"/>
                    </a:lnTo>
                    <a:lnTo>
                      <a:pt x="925" y="1340"/>
                    </a:lnTo>
                    <a:lnTo>
                      <a:pt x="912" y="1337"/>
                    </a:lnTo>
                    <a:lnTo>
                      <a:pt x="910" y="1323"/>
                    </a:lnTo>
                    <a:lnTo>
                      <a:pt x="891" y="1323"/>
                    </a:lnTo>
                    <a:lnTo>
                      <a:pt x="853" y="1271"/>
                    </a:lnTo>
                    <a:lnTo>
                      <a:pt x="819" y="1259"/>
                    </a:lnTo>
                    <a:lnTo>
                      <a:pt x="865" y="1247"/>
                    </a:lnTo>
                    <a:lnTo>
                      <a:pt x="903" y="1287"/>
                    </a:lnTo>
                    <a:lnTo>
                      <a:pt x="942" y="1295"/>
                    </a:lnTo>
                    <a:lnTo>
                      <a:pt x="951" y="1293"/>
                    </a:lnTo>
                    <a:lnTo>
                      <a:pt x="963" y="1319"/>
                    </a:lnTo>
                    <a:lnTo>
                      <a:pt x="976" y="1316"/>
                    </a:lnTo>
                    <a:lnTo>
                      <a:pt x="996" y="1331"/>
                    </a:lnTo>
                    <a:lnTo>
                      <a:pt x="1027" y="1317"/>
                    </a:lnTo>
                    <a:lnTo>
                      <a:pt x="1062" y="1320"/>
                    </a:lnTo>
                    <a:lnTo>
                      <a:pt x="1087" y="1341"/>
                    </a:lnTo>
                    <a:lnTo>
                      <a:pt x="1116" y="1337"/>
                    </a:lnTo>
                    <a:lnTo>
                      <a:pt x="1099" y="1358"/>
                    </a:lnTo>
                    <a:lnTo>
                      <a:pt x="1107" y="1377"/>
                    </a:lnTo>
                    <a:lnTo>
                      <a:pt x="1120" y="1379"/>
                    </a:lnTo>
                    <a:lnTo>
                      <a:pt x="1135" y="1370"/>
                    </a:lnTo>
                    <a:lnTo>
                      <a:pt x="1144" y="1436"/>
                    </a:lnTo>
                    <a:lnTo>
                      <a:pt x="1191" y="1535"/>
                    </a:lnTo>
                    <a:lnTo>
                      <a:pt x="1216" y="1545"/>
                    </a:lnTo>
                    <a:lnTo>
                      <a:pt x="1239" y="1509"/>
                    </a:lnTo>
                    <a:lnTo>
                      <a:pt x="1249" y="1491"/>
                    </a:lnTo>
                    <a:lnTo>
                      <a:pt x="1240" y="1469"/>
                    </a:lnTo>
                    <a:lnTo>
                      <a:pt x="1249" y="1440"/>
                    </a:lnTo>
                    <a:lnTo>
                      <a:pt x="1308" y="1409"/>
                    </a:lnTo>
                    <a:lnTo>
                      <a:pt x="1342" y="1364"/>
                    </a:lnTo>
                    <a:lnTo>
                      <a:pt x="1374" y="1361"/>
                    </a:lnTo>
                    <a:lnTo>
                      <a:pt x="1392" y="1358"/>
                    </a:lnTo>
                    <a:lnTo>
                      <a:pt x="1410" y="1406"/>
                    </a:lnTo>
                    <a:lnTo>
                      <a:pt x="1425" y="1419"/>
                    </a:lnTo>
                    <a:lnTo>
                      <a:pt x="1426" y="1454"/>
                    </a:lnTo>
                    <a:lnTo>
                      <a:pt x="1458" y="1436"/>
                    </a:lnTo>
                    <a:lnTo>
                      <a:pt x="1471" y="1457"/>
                    </a:lnTo>
                    <a:lnTo>
                      <a:pt x="1467" y="1547"/>
                    </a:lnTo>
                    <a:lnTo>
                      <a:pt x="1500" y="1605"/>
                    </a:lnTo>
                    <a:lnTo>
                      <a:pt x="1540" y="1632"/>
                    </a:lnTo>
                    <a:lnTo>
                      <a:pt x="1561" y="1644"/>
                    </a:lnTo>
                    <a:lnTo>
                      <a:pt x="1545" y="1613"/>
                    </a:lnTo>
                    <a:lnTo>
                      <a:pt x="1533" y="1578"/>
                    </a:lnTo>
                    <a:lnTo>
                      <a:pt x="1492" y="1536"/>
                    </a:lnTo>
                    <a:lnTo>
                      <a:pt x="1492" y="1508"/>
                    </a:lnTo>
                    <a:lnTo>
                      <a:pt x="1500" y="1463"/>
                    </a:lnTo>
                    <a:lnTo>
                      <a:pt x="1521" y="1500"/>
                    </a:lnTo>
                    <a:lnTo>
                      <a:pt x="1543" y="1515"/>
                    </a:lnTo>
                    <a:lnTo>
                      <a:pt x="1585" y="1514"/>
                    </a:lnTo>
                    <a:lnTo>
                      <a:pt x="1614" y="1478"/>
                    </a:lnTo>
                    <a:lnTo>
                      <a:pt x="1609" y="1440"/>
                    </a:lnTo>
                    <a:lnTo>
                      <a:pt x="1588" y="1416"/>
                    </a:lnTo>
                    <a:lnTo>
                      <a:pt x="1566" y="1392"/>
                    </a:lnTo>
                    <a:lnTo>
                      <a:pt x="1596" y="1365"/>
                    </a:lnTo>
                    <a:lnTo>
                      <a:pt x="1621" y="1371"/>
                    </a:lnTo>
                    <a:lnTo>
                      <a:pt x="1608" y="1400"/>
                    </a:lnTo>
                    <a:lnTo>
                      <a:pt x="1632" y="1403"/>
                    </a:lnTo>
                    <a:lnTo>
                      <a:pt x="1635" y="1370"/>
                    </a:lnTo>
                    <a:lnTo>
                      <a:pt x="1666" y="1355"/>
                    </a:lnTo>
                    <a:lnTo>
                      <a:pt x="1707" y="1349"/>
                    </a:lnTo>
                    <a:lnTo>
                      <a:pt x="1749" y="1314"/>
                    </a:lnTo>
                    <a:lnTo>
                      <a:pt x="1780" y="1248"/>
                    </a:lnTo>
                    <a:lnTo>
                      <a:pt x="1764" y="1191"/>
                    </a:lnTo>
                    <a:lnTo>
                      <a:pt x="1741" y="1163"/>
                    </a:lnTo>
                    <a:lnTo>
                      <a:pt x="1785" y="1133"/>
                    </a:lnTo>
                    <a:lnTo>
                      <a:pt x="1777" y="1118"/>
                    </a:lnTo>
                    <a:lnTo>
                      <a:pt x="1744" y="1125"/>
                    </a:lnTo>
                    <a:lnTo>
                      <a:pt x="1708" y="1100"/>
                    </a:lnTo>
                    <a:lnTo>
                      <a:pt x="1740" y="1097"/>
                    </a:lnTo>
                    <a:lnTo>
                      <a:pt x="1765" y="1082"/>
                    </a:lnTo>
                    <a:lnTo>
                      <a:pt x="1761" y="1104"/>
                    </a:lnTo>
                    <a:lnTo>
                      <a:pt x="1780" y="1104"/>
                    </a:lnTo>
                    <a:lnTo>
                      <a:pt x="1798" y="1089"/>
                    </a:lnTo>
                    <a:lnTo>
                      <a:pt x="1804" y="1110"/>
                    </a:lnTo>
                    <a:lnTo>
                      <a:pt x="1831" y="1127"/>
                    </a:lnTo>
                    <a:lnTo>
                      <a:pt x="1828" y="1169"/>
                    </a:lnTo>
                    <a:lnTo>
                      <a:pt x="1866" y="1166"/>
                    </a:lnTo>
                    <a:lnTo>
                      <a:pt x="1872" y="1125"/>
                    </a:lnTo>
                    <a:lnTo>
                      <a:pt x="1843" y="1092"/>
                    </a:lnTo>
                    <a:lnTo>
                      <a:pt x="1876" y="1056"/>
                    </a:lnTo>
                    <a:lnTo>
                      <a:pt x="1900" y="1022"/>
                    </a:lnTo>
                    <a:lnTo>
                      <a:pt x="1923" y="1043"/>
                    </a:lnTo>
                    <a:lnTo>
                      <a:pt x="1962" y="998"/>
                    </a:lnTo>
                    <a:lnTo>
                      <a:pt x="2020" y="864"/>
                    </a:lnTo>
                    <a:lnTo>
                      <a:pt x="2020" y="816"/>
                    </a:lnTo>
                    <a:lnTo>
                      <a:pt x="1984" y="815"/>
                    </a:lnTo>
                    <a:lnTo>
                      <a:pt x="1956" y="797"/>
                    </a:lnTo>
                    <a:lnTo>
                      <a:pt x="2048" y="696"/>
                    </a:lnTo>
                    <a:lnTo>
                      <a:pt x="2121" y="705"/>
                    </a:lnTo>
                    <a:lnTo>
                      <a:pt x="2120" y="689"/>
                    </a:lnTo>
                    <a:lnTo>
                      <a:pt x="2145" y="687"/>
                    </a:lnTo>
                    <a:lnTo>
                      <a:pt x="2160" y="710"/>
                    </a:lnTo>
                    <a:lnTo>
                      <a:pt x="2199" y="690"/>
                    </a:lnTo>
                    <a:lnTo>
                      <a:pt x="2265" y="630"/>
                    </a:lnTo>
                    <a:lnTo>
                      <a:pt x="2255" y="663"/>
                    </a:lnTo>
                    <a:lnTo>
                      <a:pt x="2273" y="660"/>
                    </a:lnTo>
                    <a:lnTo>
                      <a:pt x="2308" y="624"/>
                    </a:lnTo>
                    <a:lnTo>
                      <a:pt x="2294" y="660"/>
                    </a:lnTo>
                    <a:lnTo>
                      <a:pt x="2265" y="681"/>
                    </a:lnTo>
                    <a:lnTo>
                      <a:pt x="2253" y="717"/>
                    </a:lnTo>
                    <a:lnTo>
                      <a:pt x="2216" y="747"/>
                    </a:lnTo>
                    <a:lnTo>
                      <a:pt x="2201" y="794"/>
                    </a:lnTo>
                    <a:lnTo>
                      <a:pt x="2212" y="864"/>
                    </a:lnTo>
                    <a:lnTo>
                      <a:pt x="2228" y="884"/>
                    </a:lnTo>
                    <a:lnTo>
                      <a:pt x="2271" y="809"/>
                    </a:lnTo>
                    <a:lnTo>
                      <a:pt x="2288" y="806"/>
                    </a:lnTo>
                    <a:lnTo>
                      <a:pt x="2295" y="756"/>
                    </a:lnTo>
                    <a:lnTo>
                      <a:pt x="2298" y="707"/>
                    </a:lnTo>
                    <a:lnTo>
                      <a:pt x="2331" y="684"/>
                    </a:lnTo>
                    <a:lnTo>
                      <a:pt x="2373" y="659"/>
                    </a:lnTo>
                    <a:lnTo>
                      <a:pt x="2396" y="665"/>
                    </a:lnTo>
                    <a:lnTo>
                      <a:pt x="2436" y="633"/>
                    </a:lnTo>
                    <a:lnTo>
                      <a:pt x="2456" y="617"/>
                    </a:lnTo>
                    <a:lnTo>
                      <a:pt x="2500" y="624"/>
                    </a:lnTo>
                    <a:lnTo>
                      <a:pt x="2510" y="600"/>
                    </a:lnTo>
                    <a:lnTo>
                      <a:pt x="2483" y="566"/>
                    </a:lnTo>
                    <a:lnTo>
                      <a:pt x="2525" y="504"/>
                    </a:lnTo>
                    <a:lnTo>
                      <a:pt x="2591" y="555"/>
                    </a:lnTo>
                    <a:lnTo>
                      <a:pt x="2607" y="558"/>
                    </a:lnTo>
                    <a:cubicBezTo>
                      <a:pt x="2610" y="553"/>
                      <a:pt x="2584" y="523"/>
                      <a:pt x="2607" y="524"/>
                    </a:cubicBezTo>
                    <a:cubicBezTo>
                      <a:pt x="2630" y="525"/>
                      <a:pt x="2645" y="512"/>
                      <a:pt x="2640" y="504"/>
                    </a:cubicBezTo>
                    <a:lnTo>
                      <a:pt x="2577" y="476"/>
                    </a:lnTo>
                    <a:lnTo>
                      <a:pt x="2548" y="432"/>
                    </a:lnTo>
                    <a:lnTo>
                      <a:pt x="2498" y="413"/>
                    </a:lnTo>
                    <a:lnTo>
                      <a:pt x="2465" y="381"/>
                    </a:lnTo>
                    <a:lnTo>
                      <a:pt x="2438" y="378"/>
                    </a:lnTo>
                    <a:lnTo>
                      <a:pt x="2409" y="366"/>
                    </a:lnTo>
                    <a:lnTo>
                      <a:pt x="2393" y="420"/>
                    </a:lnTo>
                    <a:lnTo>
                      <a:pt x="2376" y="405"/>
                    </a:lnTo>
                    <a:lnTo>
                      <a:pt x="2391" y="384"/>
                    </a:lnTo>
                    <a:lnTo>
                      <a:pt x="2387" y="374"/>
                    </a:lnTo>
                    <a:lnTo>
                      <a:pt x="2354" y="390"/>
                    </a:lnTo>
                    <a:lnTo>
                      <a:pt x="2304" y="380"/>
                    </a:lnTo>
                    <a:lnTo>
                      <a:pt x="2279" y="398"/>
                    </a:lnTo>
                    <a:lnTo>
                      <a:pt x="2265" y="342"/>
                    </a:lnTo>
                    <a:lnTo>
                      <a:pt x="2237" y="332"/>
                    </a:lnTo>
                    <a:lnTo>
                      <a:pt x="2154" y="329"/>
                    </a:lnTo>
                    <a:lnTo>
                      <a:pt x="2130" y="276"/>
                    </a:lnTo>
                    <a:lnTo>
                      <a:pt x="2100" y="305"/>
                    </a:lnTo>
                    <a:lnTo>
                      <a:pt x="2091" y="272"/>
                    </a:lnTo>
                    <a:lnTo>
                      <a:pt x="2040" y="260"/>
                    </a:lnTo>
                    <a:lnTo>
                      <a:pt x="2013" y="278"/>
                    </a:lnTo>
                    <a:lnTo>
                      <a:pt x="2006" y="320"/>
                    </a:lnTo>
                    <a:lnTo>
                      <a:pt x="1967" y="306"/>
                    </a:lnTo>
                    <a:lnTo>
                      <a:pt x="1949" y="315"/>
                    </a:lnTo>
                    <a:lnTo>
                      <a:pt x="1923" y="302"/>
                    </a:lnTo>
                    <a:lnTo>
                      <a:pt x="1899" y="336"/>
                    </a:lnTo>
                    <a:cubicBezTo>
                      <a:pt x="1894" y="328"/>
                      <a:pt x="1898" y="266"/>
                      <a:pt x="1893" y="251"/>
                    </a:cubicBezTo>
                    <a:cubicBezTo>
                      <a:pt x="1888" y="234"/>
                      <a:pt x="1880" y="249"/>
                      <a:pt x="1869" y="246"/>
                    </a:cubicBezTo>
                    <a:cubicBezTo>
                      <a:pt x="1858" y="243"/>
                      <a:pt x="1840" y="230"/>
                      <a:pt x="1827" y="231"/>
                    </a:cubicBezTo>
                    <a:lnTo>
                      <a:pt x="1793" y="249"/>
                    </a:lnTo>
                    <a:lnTo>
                      <a:pt x="1730" y="222"/>
                    </a:lnTo>
                    <a:lnTo>
                      <a:pt x="1668" y="207"/>
                    </a:lnTo>
                    <a:cubicBezTo>
                      <a:pt x="1658" y="200"/>
                      <a:pt x="1676" y="177"/>
                      <a:pt x="1671" y="177"/>
                    </a:cubicBezTo>
                    <a:cubicBezTo>
                      <a:pt x="1651" y="159"/>
                      <a:pt x="1646" y="197"/>
                      <a:pt x="1635" y="206"/>
                    </a:cubicBezTo>
                    <a:lnTo>
                      <a:pt x="1607" y="234"/>
                    </a:lnTo>
                    <a:lnTo>
                      <a:pt x="1598" y="201"/>
                    </a:lnTo>
                    <a:lnTo>
                      <a:pt x="1623" y="198"/>
                    </a:lnTo>
                    <a:lnTo>
                      <a:pt x="1668" y="125"/>
                    </a:lnTo>
                    <a:lnTo>
                      <a:pt x="1674" y="80"/>
                    </a:lnTo>
                    <a:lnTo>
                      <a:pt x="1649" y="53"/>
                    </a:lnTo>
                    <a:lnTo>
                      <a:pt x="1584" y="77"/>
                    </a:lnTo>
                    <a:lnTo>
                      <a:pt x="1588" y="48"/>
                    </a:lnTo>
                    <a:cubicBezTo>
                      <a:pt x="1586" y="36"/>
                      <a:pt x="1605" y="6"/>
                      <a:pt x="1572" y="3"/>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31" name="Freeform 83"/>
              <p:cNvSpPr>
                <a:spLocks/>
              </p:cNvSpPr>
              <p:nvPr/>
            </p:nvSpPr>
            <p:spPr bwMode="gray">
              <a:xfrm>
                <a:off x="2340" y="2831"/>
                <a:ext cx="510" cy="422"/>
              </a:xfrm>
              <a:custGeom>
                <a:avLst/>
                <a:gdLst>
                  <a:gd name="T0" fmla="*/ 227 w 510"/>
                  <a:gd name="T1" fmla="*/ 7 h 422"/>
                  <a:gd name="T2" fmla="*/ 233 w 510"/>
                  <a:gd name="T3" fmla="*/ 28 h 422"/>
                  <a:gd name="T4" fmla="*/ 206 w 510"/>
                  <a:gd name="T5" fmla="*/ 32 h 422"/>
                  <a:gd name="T6" fmla="*/ 204 w 510"/>
                  <a:gd name="T7" fmla="*/ 53 h 422"/>
                  <a:gd name="T8" fmla="*/ 195 w 510"/>
                  <a:gd name="T9" fmla="*/ 73 h 422"/>
                  <a:gd name="T10" fmla="*/ 162 w 510"/>
                  <a:gd name="T11" fmla="*/ 56 h 422"/>
                  <a:gd name="T12" fmla="*/ 135 w 510"/>
                  <a:gd name="T13" fmla="*/ 80 h 422"/>
                  <a:gd name="T14" fmla="*/ 108 w 510"/>
                  <a:gd name="T15" fmla="*/ 101 h 422"/>
                  <a:gd name="T16" fmla="*/ 98 w 510"/>
                  <a:gd name="T17" fmla="*/ 142 h 422"/>
                  <a:gd name="T18" fmla="*/ 42 w 510"/>
                  <a:gd name="T19" fmla="*/ 149 h 422"/>
                  <a:gd name="T20" fmla="*/ 0 w 510"/>
                  <a:gd name="T21" fmla="*/ 172 h 422"/>
                  <a:gd name="T22" fmla="*/ 5 w 510"/>
                  <a:gd name="T23" fmla="*/ 218 h 422"/>
                  <a:gd name="T24" fmla="*/ 0 w 510"/>
                  <a:gd name="T25" fmla="*/ 259 h 422"/>
                  <a:gd name="T26" fmla="*/ 32 w 510"/>
                  <a:gd name="T27" fmla="*/ 311 h 422"/>
                  <a:gd name="T28" fmla="*/ 14 w 510"/>
                  <a:gd name="T29" fmla="*/ 352 h 422"/>
                  <a:gd name="T30" fmla="*/ 53 w 510"/>
                  <a:gd name="T31" fmla="*/ 364 h 422"/>
                  <a:gd name="T32" fmla="*/ 110 w 510"/>
                  <a:gd name="T33" fmla="*/ 352 h 422"/>
                  <a:gd name="T34" fmla="*/ 177 w 510"/>
                  <a:gd name="T35" fmla="*/ 316 h 422"/>
                  <a:gd name="T36" fmla="*/ 242 w 510"/>
                  <a:gd name="T37" fmla="*/ 307 h 422"/>
                  <a:gd name="T38" fmla="*/ 282 w 510"/>
                  <a:gd name="T39" fmla="*/ 341 h 422"/>
                  <a:gd name="T40" fmla="*/ 318 w 510"/>
                  <a:gd name="T41" fmla="*/ 344 h 422"/>
                  <a:gd name="T42" fmla="*/ 347 w 510"/>
                  <a:gd name="T43" fmla="*/ 406 h 422"/>
                  <a:gd name="T44" fmla="*/ 390 w 510"/>
                  <a:gd name="T45" fmla="*/ 409 h 422"/>
                  <a:gd name="T46" fmla="*/ 416 w 510"/>
                  <a:gd name="T47" fmla="*/ 422 h 422"/>
                  <a:gd name="T48" fmla="*/ 470 w 510"/>
                  <a:gd name="T49" fmla="*/ 392 h 422"/>
                  <a:gd name="T50" fmla="*/ 462 w 510"/>
                  <a:gd name="T51" fmla="*/ 352 h 422"/>
                  <a:gd name="T52" fmla="*/ 494 w 510"/>
                  <a:gd name="T53" fmla="*/ 304 h 422"/>
                  <a:gd name="T54" fmla="*/ 510 w 510"/>
                  <a:gd name="T55" fmla="*/ 290 h 422"/>
                  <a:gd name="T56" fmla="*/ 506 w 510"/>
                  <a:gd name="T57" fmla="*/ 193 h 422"/>
                  <a:gd name="T58" fmla="*/ 456 w 510"/>
                  <a:gd name="T59" fmla="*/ 154 h 422"/>
                  <a:gd name="T60" fmla="*/ 422 w 510"/>
                  <a:gd name="T61" fmla="*/ 109 h 422"/>
                  <a:gd name="T62" fmla="*/ 393 w 510"/>
                  <a:gd name="T63" fmla="*/ 52 h 422"/>
                  <a:gd name="T64" fmla="*/ 380 w 510"/>
                  <a:gd name="T65" fmla="*/ 52 h 422"/>
                  <a:gd name="T66" fmla="*/ 377 w 510"/>
                  <a:gd name="T67" fmla="*/ 11 h 422"/>
                  <a:gd name="T68" fmla="*/ 359 w 510"/>
                  <a:gd name="T69" fmla="*/ 10 h 422"/>
                  <a:gd name="T70" fmla="*/ 341 w 510"/>
                  <a:gd name="T71" fmla="*/ 97 h 422"/>
                  <a:gd name="T72" fmla="*/ 284 w 510"/>
                  <a:gd name="T73" fmla="*/ 62 h 422"/>
                  <a:gd name="T74" fmla="*/ 306 w 510"/>
                  <a:gd name="T75" fmla="*/ 41 h 422"/>
                  <a:gd name="T76" fmla="*/ 297 w 510"/>
                  <a:gd name="T77" fmla="*/ 26 h 422"/>
                  <a:gd name="T78" fmla="*/ 270 w 510"/>
                  <a:gd name="T79" fmla="*/ 26 h 422"/>
                  <a:gd name="T80" fmla="*/ 261 w 510"/>
                  <a:gd name="T81" fmla="*/ 13 h 422"/>
                  <a:gd name="T82" fmla="*/ 249 w 510"/>
                  <a:gd name="T83" fmla="*/ 11 h 422"/>
                  <a:gd name="T84" fmla="*/ 227 w 510"/>
                  <a:gd name="T85" fmla="*/ 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0" h="422">
                    <a:moveTo>
                      <a:pt x="227" y="7"/>
                    </a:moveTo>
                    <a:cubicBezTo>
                      <a:pt x="216" y="14"/>
                      <a:pt x="236" y="24"/>
                      <a:pt x="233" y="28"/>
                    </a:cubicBezTo>
                    <a:lnTo>
                      <a:pt x="206" y="32"/>
                    </a:lnTo>
                    <a:lnTo>
                      <a:pt x="204" y="53"/>
                    </a:lnTo>
                    <a:lnTo>
                      <a:pt x="195" y="73"/>
                    </a:lnTo>
                    <a:lnTo>
                      <a:pt x="162" y="56"/>
                    </a:lnTo>
                    <a:lnTo>
                      <a:pt x="135" y="80"/>
                    </a:lnTo>
                    <a:lnTo>
                      <a:pt x="108" y="101"/>
                    </a:lnTo>
                    <a:lnTo>
                      <a:pt x="98" y="142"/>
                    </a:lnTo>
                    <a:lnTo>
                      <a:pt x="42" y="149"/>
                    </a:lnTo>
                    <a:lnTo>
                      <a:pt x="0" y="172"/>
                    </a:lnTo>
                    <a:lnTo>
                      <a:pt x="5" y="218"/>
                    </a:lnTo>
                    <a:lnTo>
                      <a:pt x="0" y="259"/>
                    </a:lnTo>
                    <a:lnTo>
                      <a:pt x="32" y="311"/>
                    </a:lnTo>
                    <a:lnTo>
                      <a:pt x="14" y="352"/>
                    </a:lnTo>
                    <a:lnTo>
                      <a:pt x="53" y="364"/>
                    </a:lnTo>
                    <a:lnTo>
                      <a:pt x="110" y="352"/>
                    </a:lnTo>
                    <a:lnTo>
                      <a:pt x="177" y="316"/>
                    </a:lnTo>
                    <a:lnTo>
                      <a:pt x="242" y="307"/>
                    </a:lnTo>
                    <a:lnTo>
                      <a:pt x="282" y="341"/>
                    </a:lnTo>
                    <a:lnTo>
                      <a:pt x="318" y="344"/>
                    </a:lnTo>
                    <a:lnTo>
                      <a:pt x="347" y="406"/>
                    </a:lnTo>
                    <a:lnTo>
                      <a:pt x="390" y="409"/>
                    </a:lnTo>
                    <a:lnTo>
                      <a:pt x="416" y="422"/>
                    </a:lnTo>
                    <a:lnTo>
                      <a:pt x="470" y="392"/>
                    </a:lnTo>
                    <a:lnTo>
                      <a:pt x="462" y="352"/>
                    </a:lnTo>
                    <a:lnTo>
                      <a:pt x="494" y="304"/>
                    </a:lnTo>
                    <a:lnTo>
                      <a:pt x="510" y="290"/>
                    </a:lnTo>
                    <a:lnTo>
                      <a:pt x="506" y="193"/>
                    </a:lnTo>
                    <a:lnTo>
                      <a:pt x="456" y="154"/>
                    </a:lnTo>
                    <a:lnTo>
                      <a:pt x="422" y="109"/>
                    </a:lnTo>
                    <a:lnTo>
                      <a:pt x="393" y="52"/>
                    </a:lnTo>
                    <a:lnTo>
                      <a:pt x="380" y="52"/>
                    </a:lnTo>
                    <a:lnTo>
                      <a:pt x="377" y="11"/>
                    </a:lnTo>
                    <a:lnTo>
                      <a:pt x="359" y="10"/>
                    </a:lnTo>
                    <a:lnTo>
                      <a:pt x="341" y="97"/>
                    </a:lnTo>
                    <a:lnTo>
                      <a:pt x="284" y="62"/>
                    </a:lnTo>
                    <a:lnTo>
                      <a:pt x="306" y="41"/>
                    </a:lnTo>
                    <a:lnTo>
                      <a:pt x="297" y="26"/>
                    </a:lnTo>
                    <a:lnTo>
                      <a:pt x="270" y="26"/>
                    </a:lnTo>
                    <a:lnTo>
                      <a:pt x="261" y="13"/>
                    </a:lnTo>
                    <a:lnTo>
                      <a:pt x="249" y="11"/>
                    </a:lnTo>
                    <a:cubicBezTo>
                      <a:pt x="243" y="10"/>
                      <a:pt x="238" y="0"/>
                      <a:pt x="227" y="7"/>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32" name="Freeform 84"/>
              <p:cNvSpPr>
                <a:spLocks/>
              </p:cNvSpPr>
              <p:nvPr/>
            </p:nvSpPr>
            <p:spPr bwMode="gray">
              <a:xfrm>
                <a:off x="2726" y="3263"/>
                <a:ext cx="68" cy="71"/>
              </a:xfrm>
              <a:custGeom>
                <a:avLst/>
                <a:gdLst>
                  <a:gd name="T0" fmla="*/ 58 w 68"/>
                  <a:gd name="T1" fmla="*/ 5 h 71"/>
                  <a:gd name="T2" fmla="*/ 37 w 68"/>
                  <a:gd name="T3" fmla="*/ 14 h 71"/>
                  <a:gd name="T4" fmla="*/ 4 w 68"/>
                  <a:gd name="T5" fmla="*/ 16 h 71"/>
                  <a:gd name="T6" fmla="*/ 15 w 68"/>
                  <a:gd name="T7" fmla="*/ 50 h 71"/>
                  <a:gd name="T8" fmla="*/ 45 w 68"/>
                  <a:gd name="T9" fmla="*/ 71 h 71"/>
                  <a:gd name="T10" fmla="*/ 66 w 68"/>
                  <a:gd name="T11" fmla="*/ 44 h 71"/>
                  <a:gd name="T12" fmla="*/ 58 w 68"/>
                  <a:gd name="T13" fmla="*/ 5 h 71"/>
                </a:gdLst>
                <a:ahLst/>
                <a:cxnLst>
                  <a:cxn ang="0">
                    <a:pos x="T0" y="T1"/>
                  </a:cxn>
                  <a:cxn ang="0">
                    <a:pos x="T2" y="T3"/>
                  </a:cxn>
                  <a:cxn ang="0">
                    <a:pos x="T4" y="T5"/>
                  </a:cxn>
                  <a:cxn ang="0">
                    <a:pos x="T6" y="T7"/>
                  </a:cxn>
                  <a:cxn ang="0">
                    <a:pos x="T8" y="T9"/>
                  </a:cxn>
                  <a:cxn ang="0">
                    <a:pos x="T10" y="T11"/>
                  </a:cxn>
                  <a:cxn ang="0">
                    <a:pos x="T12" y="T13"/>
                  </a:cxn>
                </a:cxnLst>
                <a:rect l="0" t="0" r="r" b="b"/>
                <a:pathLst>
                  <a:path w="68" h="71">
                    <a:moveTo>
                      <a:pt x="58" y="5"/>
                    </a:moveTo>
                    <a:cubicBezTo>
                      <a:pt x="53" y="0"/>
                      <a:pt x="46" y="12"/>
                      <a:pt x="37" y="14"/>
                    </a:cubicBezTo>
                    <a:cubicBezTo>
                      <a:pt x="28" y="16"/>
                      <a:pt x="8" y="10"/>
                      <a:pt x="4" y="16"/>
                    </a:cubicBezTo>
                    <a:cubicBezTo>
                      <a:pt x="0" y="22"/>
                      <a:pt x="8" y="41"/>
                      <a:pt x="15" y="50"/>
                    </a:cubicBezTo>
                    <a:lnTo>
                      <a:pt x="45" y="71"/>
                    </a:lnTo>
                    <a:lnTo>
                      <a:pt x="66" y="44"/>
                    </a:lnTo>
                    <a:cubicBezTo>
                      <a:pt x="68" y="33"/>
                      <a:pt x="63" y="10"/>
                      <a:pt x="58" y="5"/>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33" name="Freeform 85"/>
              <p:cNvSpPr>
                <a:spLocks/>
              </p:cNvSpPr>
              <p:nvPr/>
            </p:nvSpPr>
            <p:spPr bwMode="gray">
              <a:xfrm>
                <a:off x="2938" y="3350"/>
                <a:ext cx="100" cy="109"/>
              </a:xfrm>
              <a:custGeom>
                <a:avLst/>
                <a:gdLst>
                  <a:gd name="T0" fmla="*/ 82 w 100"/>
                  <a:gd name="T1" fmla="*/ 5 h 109"/>
                  <a:gd name="T2" fmla="*/ 59 w 100"/>
                  <a:gd name="T3" fmla="*/ 34 h 109"/>
                  <a:gd name="T4" fmla="*/ 14 w 100"/>
                  <a:gd name="T5" fmla="*/ 74 h 109"/>
                  <a:gd name="T6" fmla="*/ 1 w 100"/>
                  <a:gd name="T7" fmla="*/ 100 h 109"/>
                  <a:gd name="T8" fmla="*/ 20 w 100"/>
                  <a:gd name="T9" fmla="*/ 109 h 109"/>
                  <a:gd name="T10" fmla="*/ 55 w 100"/>
                  <a:gd name="T11" fmla="*/ 107 h 109"/>
                  <a:gd name="T12" fmla="*/ 64 w 100"/>
                  <a:gd name="T13" fmla="*/ 71 h 109"/>
                  <a:gd name="T14" fmla="*/ 97 w 100"/>
                  <a:gd name="T15" fmla="*/ 17 h 109"/>
                  <a:gd name="T16" fmla="*/ 82 w 100"/>
                  <a:gd name="T1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09">
                    <a:moveTo>
                      <a:pt x="82" y="5"/>
                    </a:moveTo>
                    <a:cubicBezTo>
                      <a:pt x="77" y="0"/>
                      <a:pt x="74" y="22"/>
                      <a:pt x="59" y="34"/>
                    </a:cubicBezTo>
                    <a:cubicBezTo>
                      <a:pt x="48" y="45"/>
                      <a:pt x="24" y="63"/>
                      <a:pt x="14" y="74"/>
                    </a:cubicBezTo>
                    <a:cubicBezTo>
                      <a:pt x="6" y="84"/>
                      <a:pt x="0" y="94"/>
                      <a:pt x="1" y="100"/>
                    </a:cubicBezTo>
                    <a:cubicBezTo>
                      <a:pt x="2" y="106"/>
                      <a:pt x="11" y="108"/>
                      <a:pt x="20" y="109"/>
                    </a:cubicBezTo>
                    <a:lnTo>
                      <a:pt x="55" y="107"/>
                    </a:lnTo>
                    <a:lnTo>
                      <a:pt x="64" y="71"/>
                    </a:lnTo>
                    <a:cubicBezTo>
                      <a:pt x="71" y="56"/>
                      <a:pt x="94" y="28"/>
                      <a:pt x="97" y="17"/>
                    </a:cubicBezTo>
                    <a:cubicBezTo>
                      <a:pt x="100" y="6"/>
                      <a:pt x="85" y="7"/>
                      <a:pt x="82" y="5"/>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34" name="Freeform 86"/>
              <p:cNvSpPr>
                <a:spLocks/>
              </p:cNvSpPr>
              <p:nvPr/>
            </p:nvSpPr>
            <p:spPr bwMode="gray">
              <a:xfrm>
                <a:off x="3005" y="3226"/>
                <a:ext cx="83" cy="137"/>
              </a:xfrm>
              <a:custGeom>
                <a:avLst/>
                <a:gdLst>
                  <a:gd name="T0" fmla="*/ 36 w 83"/>
                  <a:gd name="T1" fmla="*/ 49 h 137"/>
                  <a:gd name="T2" fmla="*/ 8 w 83"/>
                  <a:gd name="T3" fmla="*/ 34 h 137"/>
                  <a:gd name="T4" fmla="*/ 26 w 83"/>
                  <a:gd name="T5" fmla="*/ 72 h 137"/>
                  <a:gd name="T6" fmla="*/ 24 w 83"/>
                  <a:gd name="T7" fmla="*/ 103 h 137"/>
                  <a:gd name="T8" fmla="*/ 41 w 83"/>
                  <a:gd name="T9" fmla="*/ 136 h 137"/>
                  <a:gd name="T10" fmla="*/ 57 w 83"/>
                  <a:gd name="T11" fmla="*/ 111 h 137"/>
                  <a:gd name="T12" fmla="*/ 75 w 83"/>
                  <a:gd name="T13" fmla="*/ 100 h 137"/>
                  <a:gd name="T14" fmla="*/ 81 w 83"/>
                  <a:gd name="T15" fmla="*/ 76 h 137"/>
                  <a:gd name="T16" fmla="*/ 60 w 83"/>
                  <a:gd name="T17" fmla="*/ 81 h 137"/>
                  <a:gd name="T18" fmla="*/ 36 w 83"/>
                  <a:gd name="T19" fmla="*/ 4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37">
                    <a:moveTo>
                      <a:pt x="36" y="49"/>
                    </a:moveTo>
                    <a:cubicBezTo>
                      <a:pt x="32" y="49"/>
                      <a:pt x="0" y="0"/>
                      <a:pt x="8" y="34"/>
                    </a:cubicBezTo>
                    <a:cubicBezTo>
                      <a:pt x="2" y="57"/>
                      <a:pt x="15" y="48"/>
                      <a:pt x="26" y="72"/>
                    </a:cubicBezTo>
                    <a:cubicBezTo>
                      <a:pt x="32" y="115"/>
                      <a:pt x="22" y="90"/>
                      <a:pt x="24" y="103"/>
                    </a:cubicBezTo>
                    <a:cubicBezTo>
                      <a:pt x="26" y="116"/>
                      <a:pt x="37" y="98"/>
                      <a:pt x="41" y="136"/>
                    </a:cubicBezTo>
                    <a:cubicBezTo>
                      <a:pt x="46" y="137"/>
                      <a:pt x="51" y="117"/>
                      <a:pt x="57" y="111"/>
                    </a:cubicBezTo>
                    <a:lnTo>
                      <a:pt x="75" y="100"/>
                    </a:lnTo>
                    <a:cubicBezTo>
                      <a:pt x="79" y="94"/>
                      <a:pt x="83" y="79"/>
                      <a:pt x="81" y="76"/>
                    </a:cubicBezTo>
                    <a:cubicBezTo>
                      <a:pt x="79" y="73"/>
                      <a:pt x="67" y="85"/>
                      <a:pt x="60" y="81"/>
                    </a:cubicBezTo>
                    <a:cubicBezTo>
                      <a:pt x="53" y="77"/>
                      <a:pt x="41" y="56"/>
                      <a:pt x="36" y="49"/>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35" name="Freeform 87"/>
              <p:cNvSpPr>
                <a:spLocks/>
              </p:cNvSpPr>
              <p:nvPr/>
            </p:nvSpPr>
            <p:spPr bwMode="gray">
              <a:xfrm>
                <a:off x="2790" y="2674"/>
                <a:ext cx="66" cy="65"/>
              </a:xfrm>
              <a:custGeom>
                <a:avLst/>
                <a:gdLst>
                  <a:gd name="T0" fmla="*/ 59 w 66"/>
                  <a:gd name="T1" fmla="*/ 5 h 65"/>
                  <a:gd name="T2" fmla="*/ 38 w 66"/>
                  <a:gd name="T3" fmla="*/ 32 h 65"/>
                  <a:gd name="T4" fmla="*/ 8 w 66"/>
                  <a:gd name="T5" fmla="*/ 44 h 65"/>
                  <a:gd name="T6" fmla="*/ 8 w 66"/>
                  <a:gd name="T7" fmla="*/ 63 h 65"/>
                  <a:gd name="T8" fmla="*/ 44 w 66"/>
                  <a:gd name="T9" fmla="*/ 54 h 65"/>
                  <a:gd name="T10" fmla="*/ 58 w 66"/>
                  <a:gd name="T11" fmla="*/ 41 h 65"/>
                  <a:gd name="T12" fmla="*/ 66 w 66"/>
                  <a:gd name="T13" fmla="*/ 15 h 65"/>
                  <a:gd name="T14" fmla="*/ 59 w 66"/>
                  <a:gd name="T15" fmla="*/ 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5">
                    <a:moveTo>
                      <a:pt x="59" y="5"/>
                    </a:moveTo>
                    <a:cubicBezTo>
                      <a:pt x="54" y="0"/>
                      <a:pt x="46" y="26"/>
                      <a:pt x="38" y="32"/>
                    </a:cubicBezTo>
                    <a:cubicBezTo>
                      <a:pt x="30" y="38"/>
                      <a:pt x="13" y="39"/>
                      <a:pt x="8" y="44"/>
                    </a:cubicBezTo>
                    <a:cubicBezTo>
                      <a:pt x="0" y="54"/>
                      <a:pt x="2" y="61"/>
                      <a:pt x="8" y="63"/>
                    </a:cubicBezTo>
                    <a:cubicBezTo>
                      <a:pt x="14" y="65"/>
                      <a:pt x="36" y="58"/>
                      <a:pt x="44" y="54"/>
                    </a:cubicBezTo>
                    <a:lnTo>
                      <a:pt x="58" y="41"/>
                    </a:lnTo>
                    <a:cubicBezTo>
                      <a:pt x="62" y="35"/>
                      <a:pt x="66" y="21"/>
                      <a:pt x="66" y="15"/>
                    </a:cubicBezTo>
                    <a:cubicBezTo>
                      <a:pt x="66" y="9"/>
                      <a:pt x="60" y="7"/>
                      <a:pt x="59" y="5"/>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36" name="Freeform 88"/>
              <p:cNvSpPr>
                <a:spLocks/>
              </p:cNvSpPr>
              <p:nvPr/>
            </p:nvSpPr>
            <p:spPr bwMode="gray">
              <a:xfrm>
                <a:off x="2566" y="2661"/>
                <a:ext cx="256" cy="142"/>
              </a:xfrm>
              <a:custGeom>
                <a:avLst/>
                <a:gdLst>
                  <a:gd name="T0" fmla="*/ 133 w 256"/>
                  <a:gd name="T1" fmla="*/ 36 h 142"/>
                  <a:gd name="T2" fmla="*/ 83 w 256"/>
                  <a:gd name="T3" fmla="*/ 15 h 142"/>
                  <a:gd name="T4" fmla="*/ 71 w 256"/>
                  <a:gd name="T5" fmla="*/ 39 h 142"/>
                  <a:gd name="T6" fmla="*/ 47 w 256"/>
                  <a:gd name="T7" fmla="*/ 39 h 142"/>
                  <a:gd name="T8" fmla="*/ 28 w 256"/>
                  <a:gd name="T9" fmla="*/ 4 h 142"/>
                  <a:gd name="T10" fmla="*/ 1 w 256"/>
                  <a:gd name="T11" fmla="*/ 16 h 142"/>
                  <a:gd name="T12" fmla="*/ 22 w 256"/>
                  <a:gd name="T13" fmla="*/ 51 h 142"/>
                  <a:gd name="T14" fmla="*/ 76 w 256"/>
                  <a:gd name="T15" fmla="*/ 64 h 142"/>
                  <a:gd name="T16" fmla="*/ 119 w 256"/>
                  <a:gd name="T17" fmla="*/ 109 h 142"/>
                  <a:gd name="T18" fmla="*/ 145 w 256"/>
                  <a:gd name="T19" fmla="*/ 117 h 142"/>
                  <a:gd name="T20" fmla="*/ 175 w 256"/>
                  <a:gd name="T21" fmla="*/ 102 h 142"/>
                  <a:gd name="T22" fmla="*/ 221 w 256"/>
                  <a:gd name="T23" fmla="*/ 136 h 142"/>
                  <a:gd name="T24" fmla="*/ 256 w 256"/>
                  <a:gd name="T25" fmla="*/ 142 h 142"/>
                  <a:gd name="T26" fmla="*/ 208 w 256"/>
                  <a:gd name="T27" fmla="*/ 91 h 142"/>
                  <a:gd name="T28" fmla="*/ 220 w 256"/>
                  <a:gd name="T29" fmla="*/ 82 h 142"/>
                  <a:gd name="T30" fmla="*/ 161 w 256"/>
                  <a:gd name="T31" fmla="*/ 39 h 142"/>
                  <a:gd name="T32" fmla="*/ 133 w 256"/>
                  <a:gd name="T33" fmla="*/ 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142">
                    <a:moveTo>
                      <a:pt x="133" y="36"/>
                    </a:moveTo>
                    <a:cubicBezTo>
                      <a:pt x="128" y="31"/>
                      <a:pt x="91" y="9"/>
                      <a:pt x="83" y="15"/>
                    </a:cubicBezTo>
                    <a:cubicBezTo>
                      <a:pt x="73" y="15"/>
                      <a:pt x="77" y="35"/>
                      <a:pt x="71" y="39"/>
                    </a:cubicBezTo>
                    <a:cubicBezTo>
                      <a:pt x="69" y="49"/>
                      <a:pt x="45" y="30"/>
                      <a:pt x="47" y="39"/>
                    </a:cubicBezTo>
                    <a:cubicBezTo>
                      <a:pt x="40" y="33"/>
                      <a:pt x="36" y="8"/>
                      <a:pt x="28" y="4"/>
                    </a:cubicBezTo>
                    <a:cubicBezTo>
                      <a:pt x="20" y="0"/>
                      <a:pt x="2" y="8"/>
                      <a:pt x="1" y="16"/>
                    </a:cubicBezTo>
                    <a:cubicBezTo>
                      <a:pt x="0" y="24"/>
                      <a:pt x="10" y="43"/>
                      <a:pt x="22" y="51"/>
                    </a:cubicBezTo>
                    <a:cubicBezTo>
                      <a:pt x="34" y="59"/>
                      <a:pt x="60" y="54"/>
                      <a:pt x="76" y="64"/>
                    </a:cubicBezTo>
                    <a:cubicBezTo>
                      <a:pt x="92" y="74"/>
                      <a:pt x="107" y="100"/>
                      <a:pt x="119" y="109"/>
                    </a:cubicBezTo>
                    <a:cubicBezTo>
                      <a:pt x="131" y="118"/>
                      <a:pt x="136" y="118"/>
                      <a:pt x="145" y="117"/>
                    </a:cubicBezTo>
                    <a:cubicBezTo>
                      <a:pt x="154" y="116"/>
                      <a:pt x="162" y="99"/>
                      <a:pt x="175" y="102"/>
                    </a:cubicBezTo>
                    <a:lnTo>
                      <a:pt x="221" y="136"/>
                    </a:lnTo>
                    <a:lnTo>
                      <a:pt x="256" y="142"/>
                    </a:lnTo>
                    <a:cubicBezTo>
                      <a:pt x="254" y="135"/>
                      <a:pt x="214" y="101"/>
                      <a:pt x="208" y="91"/>
                    </a:cubicBezTo>
                    <a:cubicBezTo>
                      <a:pt x="202" y="81"/>
                      <a:pt x="228" y="91"/>
                      <a:pt x="220" y="82"/>
                    </a:cubicBezTo>
                    <a:cubicBezTo>
                      <a:pt x="212" y="73"/>
                      <a:pt x="176" y="47"/>
                      <a:pt x="161" y="39"/>
                    </a:cubicBezTo>
                    <a:cubicBezTo>
                      <a:pt x="146" y="31"/>
                      <a:pt x="139" y="37"/>
                      <a:pt x="133" y="36"/>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37" name="Freeform 89"/>
              <p:cNvSpPr>
                <a:spLocks/>
              </p:cNvSpPr>
              <p:nvPr/>
            </p:nvSpPr>
            <p:spPr bwMode="gray">
              <a:xfrm>
                <a:off x="833" y="1705"/>
                <a:ext cx="111" cy="205"/>
              </a:xfrm>
              <a:custGeom>
                <a:avLst/>
                <a:gdLst>
                  <a:gd name="T0" fmla="*/ 16 w 111"/>
                  <a:gd name="T1" fmla="*/ 22 h 205"/>
                  <a:gd name="T2" fmla="*/ 8 w 111"/>
                  <a:gd name="T3" fmla="*/ 50 h 205"/>
                  <a:gd name="T4" fmla="*/ 3 w 111"/>
                  <a:gd name="T5" fmla="*/ 65 h 205"/>
                  <a:gd name="T6" fmla="*/ 24 w 111"/>
                  <a:gd name="T7" fmla="*/ 80 h 205"/>
                  <a:gd name="T8" fmla="*/ 23 w 111"/>
                  <a:gd name="T9" fmla="*/ 102 h 205"/>
                  <a:gd name="T10" fmla="*/ 36 w 111"/>
                  <a:gd name="T11" fmla="*/ 107 h 205"/>
                  <a:gd name="T12" fmla="*/ 39 w 111"/>
                  <a:gd name="T13" fmla="*/ 131 h 205"/>
                  <a:gd name="T14" fmla="*/ 19 w 111"/>
                  <a:gd name="T15" fmla="*/ 132 h 205"/>
                  <a:gd name="T16" fmla="*/ 12 w 111"/>
                  <a:gd name="T17" fmla="*/ 159 h 205"/>
                  <a:gd name="T18" fmla="*/ 15 w 111"/>
                  <a:gd name="T19" fmla="*/ 167 h 205"/>
                  <a:gd name="T20" fmla="*/ 33 w 111"/>
                  <a:gd name="T21" fmla="*/ 170 h 205"/>
                  <a:gd name="T22" fmla="*/ 1 w 111"/>
                  <a:gd name="T23" fmla="*/ 201 h 205"/>
                  <a:gd name="T24" fmla="*/ 13 w 111"/>
                  <a:gd name="T25" fmla="*/ 205 h 205"/>
                  <a:gd name="T26" fmla="*/ 41 w 111"/>
                  <a:gd name="T27" fmla="*/ 198 h 205"/>
                  <a:gd name="T28" fmla="*/ 75 w 111"/>
                  <a:gd name="T29" fmla="*/ 192 h 205"/>
                  <a:gd name="T30" fmla="*/ 106 w 111"/>
                  <a:gd name="T31" fmla="*/ 179 h 205"/>
                  <a:gd name="T32" fmla="*/ 105 w 111"/>
                  <a:gd name="T33" fmla="*/ 156 h 205"/>
                  <a:gd name="T34" fmla="*/ 91 w 111"/>
                  <a:gd name="T35" fmla="*/ 143 h 205"/>
                  <a:gd name="T36" fmla="*/ 87 w 111"/>
                  <a:gd name="T37" fmla="*/ 122 h 205"/>
                  <a:gd name="T38" fmla="*/ 62 w 111"/>
                  <a:gd name="T39" fmla="*/ 97 h 205"/>
                  <a:gd name="T40" fmla="*/ 63 w 111"/>
                  <a:gd name="T41" fmla="*/ 75 h 205"/>
                  <a:gd name="T42" fmla="*/ 49 w 111"/>
                  <a:gd name="T43" fmla="*/ 71 h 205"/>
                  <a:gd name="T44" fmla="*/ 61 w 111"/>
                  <a:gd name="T45" fmla="*/ 53 h 205"/>
                  <a:gd name="T46" fmla="*/ 45 w 111"/>
                  <a:gd name="T47" fmla="*/ 36 h 205"/>
                  <a:gd name="T48" fmla="*/ 49 w 111"/>
                  <a:gd name="T49" fmla="*/ 15 h 205"/>
                  <a:gd name="T50" fmla="*/ 32 w 111"/>
                  <a:gd name="T51" fmla="*/ 1 h 205"/>
                  <a:gd name="T52" fmla="*/ 20 w 111"/>
                  <a:gd name="T53" fmla="*/ 11 h 205"/>
                  <a:gd name="T54" fmla="*/ 16 w 111"/>
                  <a:gd name="T55" fmla="*/ 2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205">
                    <a:moveTo>
                      <a:pt x="16" y="22"/>
                    </a:moveTo>
                    <a:cubicBezTo>
                      <a:pt x="14" y="29"/>
                      <a:pt x="7" y="37"/>
                      <a:pt x="8" y="50"/>
                    </a:cubicBezTo>
                    <a:cubicBezTo>
                      <a:pt x="7" y="57"/>
                      <a:pt x="0" y="60"/>
                      <a:pt x="3" y="65"/>
                    </a:cubicBezTo>
                    <a:cubicBezTo>
                      <a:pt x="6" y="70"/>
                      <a:pt x="21" y="74"/>
                      <a:pt x="24" y="80"/>
                    </a:cubicBezTo>
                    <a:cubicBezTo>
                      <a:pt x="27" y="86"/>
                      <a:pt x="21" y="98"/>
                      <a:pt x="23" y="102"/>
                    </a:cubicBezTo>
                    <a:cubicBezTo>
                      <a:pt x="29" y="98"/>
                      <a:pt x="31" y="101"/>
                      <a:pt x="36" y="107"/>
                    </a:cubicBezTo>
                    <a:cubicBezTo>
                      <a:pt x="40" y="123"/>
                      <a:pt x="46" y="124"/>
                      <a:pt x="39" y="131"/>
                    </a:cubicBezTo>
                    <a:cubicBezTo>
                      <a:pt x="30" y="129"/>
                      <a:pt x="21" y="118"/>
                      <a:pt x="19" y="132"/>
                    </a:cubicBezTo>
                    <a:cubicBezTo>
                      <a:pt x="21" y="151"/>
                      <a:pt x="24" y="156"/>
                      <a:pt x="12" y="159"/>
                    </a:cubicBezTo>
                    <a:cubicBezTo>
                      <a:pt x="12" y="162"/>
                      <a:pt x="14" y="166"/>
                      <a:pt x="15" y="167"/>
                    </a:cubicBezTo>
                    <a:cubicBezTo>
                      <a:pt x="17" y="170"/>
                      <a:pt x="33" y="170"/>
                      <a:pt x="33" y="170"/>
                    </a:cubicBezTo>
                    <a:cubicBezTo>
                      <a:pt x="32" y="183"/>
                      <a:pt x="3" y="189"/>
                      <a:pt x="1" y="201"/>
                    </a:cubicBezTo>
                    <a:cubicBezTo>
                      <a:pt x="2" y="203"/>
                      <a:pt x="11" y="204"/>
                      <a:pt x="13" y="205"/>
                    </a:cubicBezTo>
                    <a:cubicBezTo>
                      <a:pt x="20" y="205"/>
                      <a:pt x="32" y="199"/>
                      <a:pt x="41" y="198"/>
                    </a:cubicBezTo>
                    <a:cubicBezTo>
                      <a:pt x="49" y="195"/>
                      <a:pt x="67" y="187"/>
                      <a:pt x="75" y="192"/>
                    </a:cubicBezTo>
                    <a:cubicBezTo>
                      <a:pt x="86" y="189"/>
                      <a:pt x="101" y="185"/>
                      <a:pt x="106" y="179"/>
                    </a:cubicBezTo>
                    <a:cubicBezTo>
                      <a:pt x="111" y="173"/>
                      <a:pt x="109" y="164"/>
                      <a:pt x="105" y="156"/>
                    </a:cubicBezTo>
                    <a:cubicBezTo>
                      <a:pt x="104" y="148"/>
                      <a:pt x="95" y="148"/>
                      <a:pt x="91" y="143"/>
                    </a:cubicBezTo>
                    <a:cubicBezTo>
                      <a:pt x="88" y="137"/>
                      <a:pt x="92" y="130"/>
                      <a:pt x="87" y="122"/>
                    </a:cubicBezTo>
                    <a:cubicBezTo>
                      <a:pt x="81" y="108"/>
                      <a:pt x="73" y="103"/>
                      <a:pt x="62" y="97"/>
                    </a:cubicBezTo>
                    <a:cubicBezTo>
                      <a:pt x="60" y="92"/>
                      <a:pt x="66" y="78"/>
                      <a:pt x="63" y="75"/>
                    </a:cubicBezTo>
                    <a:cubicBezTo>
                      <a:pt x="59" y="70"/>
                      <a:pt x="53" y="76"/>
                      <a:pt x="49" y="71"/>
                    </a:cubicBezTo>
                    <a:cubicBezTo>
                      <a:pt x="42" y="65"/>
                      <a:pt x="47" y="55"/>
                      <a:pt x="61" y="53"/>
                    </a:cubicBezTo>
                    <a:cubicBezTo>
                      <a:pt x="66" y="29"/>
                      <a:pt x="59" y="34"/>
                      <a:pt x="45" y="36"/>
                    </a:cubicBezTo>
                    <a:cubicBezTo>
                      <a:pt x="43" y="29"/>
                      <a:pt x="49" y="15"/>
                      <a:pt x="49" y="15"/>
                    </a:cubicBezTo>
                    <a:cubicBezTo>
                      <a:pt x="45" y="5"/>
                      <a:pt x="39" y="4"/>
                      <a:pt x="32" y="1"/>
                    </a:cubicBezTo>
                    <a:cubicBezTo>
                      <a:pt x="24" y="4"/>
                      <a:pt x="23" y="0"/>
                      <a:pt x="20" y="11"/>
                    </a:cubicBezTo>
                    <a:cubicBezTo>
                      <a:pt x="16" y="25"/>
                      <a:pt x="19" y="28"/>
                      <a:pt x="16" y="22"/>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38" name="Freeform 90"/>
              <p:cNvSpPr>
                <a:spLocks/>
              </p:cNvSpPr>
              <p:nvPr/>
            </p:nvSpPr>
            <p:spPr bwMode="gray">
              <a:xfrm>
                <a:off x="771" y="1787"/>
                <a:ext cx="81" cy="94"/>
              </a:xfrm>
              <a:custGeom>
                <a:avLst/>
                <a:gdLst>
                  <a:gd name="T0" fmla="*/ 40 w 81"/>
                  <a:gd name="T1" fmla="*/ 8 h 94"/>
                  <a:gd name="T2" fmla="*/ 59 w 81"/>
                  <a:gd name="T3" fmla="*/ 5 h 94"/>
                  <a:gd name="T4" fmla="*/ 72 w 81"/>
                  <a:gd name="T5" fmla="*/ 16 h 94"/>
                  <a:gd name="T6" fmla="*/ 71 w 81"/>
                  <a:gd name="T7" fmla="*/ 46 h 94"/>
                  <a:gd name="T8" fmla="*/ 46 w 81"/>
                  <a:gd name="T9" fmla="*/ 78 h 94"/>
                  <a:gd name="T10" fmla="*/ 38 w 81"/>
                  <a:gd name="T11" fmla="*/ 89 h 94"/>
                  <a:gd name="T12" fmla="*/ 15 w 81"/>
                  <a:gd name="T13" fmla="*/ 81 h 94"/>
                  <a:gd name="T14" fmla="*/ 23 w 81"/>
                  <a:gd name="T15" fmla="*/ 71 h 94"/>
                  <a:gd name="T16" fmla="*/ 0 w 81"/>
                  <a:gd name="T17" fmla="*/ 38 h 94"/>
                  <a:gd name="T18" fmla="*/ 31 w 81"/>
                  <a:gd name="T19" fmla="*/ 32 h 94"/>
                  <a:gd name="T20" fmla="*/ 40 w 81"/>
                  <a:gd name="T2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94">
                    <a:moveTo>
                      <a:pt x="40" y="8"/>
                    </a:moveTo>
                    <a:cubicBezTo>
                      <a:pt x="45" y="0"/>
                      <a:pt x="50" y="1"/>
                      <a:pt x="59" y="5"/>
                    </a:cubicBezTo>
                    <a:cubicBezTo>
                      <a:pt x="68" y="17"/>
                      <a:pt x="67" y="6"/>
                      <a:pt x="72" y="16"/>
                    </a:cubicBezTo>
                    <a:cubicBezTo>
                      <a:pt x="73" y="26"/>
                      <a:pt x="72" y="35"/>
                      <a:pt x="71" y="46"/>
                    </a:cubicBezTo>
                    <a:cubicBezTo>
                      <a:pt x="81" y="65"/>
                      <a:pt x="56" y="71"/>
                      <a:pt x="46" y="78"/>
                    </a:cubicBezTo>
                    <a:cubicBezTo>
                      <a:pt x="43" y="89"/>
                      <a:pt x="45" y="82"/>
                      <a:pt x="38" y="89"/>
                    </a:cubicBezTo>
                    <a:cubicBezTo>
                      <a:pt x="31" y="89"/>
                      <a:pt x="12" y="94"/>
                      <a:pt x="15" y="81"/>
                    </a:cubicBezTo>
                    <a:cubicBezTo>
                      <a:pt x="17" y="76"/>
                      <a:pt x="23" y="71"/>
                      <a:pt x="23" y="71"/>
                    </a:cubicBezTo>
                    <a:cubicBezTo>
                      <a:pt x="23" y="61"/>
                      <a:pt x="7" y="44"/>
                      <a:pt x="0" y="38"/>
                    </a:cubicBezTo>
                    <a:cubicBezTo>
                      <a:pt x="0" y="22"/>
                      <a:pt x="23" y="42"/>
                      <a:pt x="31" y="32"/>
                    </a:cubicBezTo>
                    <a:cubicBezTo>
                      <a:pt x="40" y="19"/>
                      <a:pt x="38" y="26"/>
                      <a:pt x="40" y="8"/>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nvGrpSpPr>
              <p:cNvPr id="2139" name="Group 91"/>
              <p:cNvGrpSpPr>
                <a:grpSpLocks/>
              </p:cNvGrpSpPr>
              <p:nvPr/>
            </p:nvGrpSpPr>
            <p:grpSpPr bwMode="auto">
              <a:xfrm rot="1863484">
                <a:off x="2594" y="1848"/>
                <a:ext cx="182" cy="432"/>
                <a:chOff x="2710" y="2015"/>
                <a:chExt cx="134" cy="376"/>
              </a:xfrm>
            </p:grpSpPr>
            <p:sp>
              <p:nvSpPr>
                <p:cNvPr id="2140" name="Freeform 92"/>
                <p:cNvSpPr>
                  <a:spLocks/>
                </p:cNvSpPr>
                <p:nvPr/>
              </p:nvSpPr>
              <p:spPr bwMode="gray">
                <a:xfrm>
                  <a:off x="2710" y="2015"/>
                  <a:ext cx="77" cy="110"/>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41" name="Freeform 93"/>
                <p:cNvSpPr>
                  <a:spLocks/>
                </p:cNvSpPr>
                <p:nvPr/>
              </p:nvSpPr>
              <p:spPr bwMode="gray">
                <a:xfrm>
                  <a:off x="2772" y="2129"/>
                  <a:ext cx="55" cy="76"/>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42" name="Freeform 94"/>
                <p:cNvSpPr>
                  <a:spLocks/>
                </p:cNvSpPr>
                <p:nvPr/>
              </p:nvSpPr>
              <p:spPr bwMode="gray">
                <a:xfrm>
                  <a:off x="2736" y="2208"/>
                  <a:ext cx="108" cy="183"/>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sp>
            <p:nvSpPr>
              <p:cNvPr id="2143" name="Freeform 95"/>
              <p:cNvSpPr>
                <a:spLocks/>
              </p:cNvSpPr>
              <p:nvPr/>
            </p:nvSpPr>
            <p:spPr bwMode="gray">
              <a:xfrm>
                <a:off x="877" y="1722"/>
                <a:ext cx="9"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outerShdw dist="40161" dir="4293903" algn="ctr" rotWithShape="0">
                  <a:srgbClr val="333333">
                    <a:alpha val="50000"/>
                  </a:srgbClr>
                </a:outerShdw>
              </a:effectLst>
              <a:extLst>
                <a:ext uri="{91240B29-F687-4F45-9708-019B960494DF}">
                  <a14:hiddenLine xmlns:a14="http://schemas.microsoft.com/office/drawing/2010/main" w="6350" cap="flat" cmpd="sng">
                    <a:solidFill>
                      <a:srgbClr val="5F5F5F"/>
                    </a:solidFill>
                    <a:prstDash val="dash"/>
                    <a:round/>
                    <a:headEnd type="none" w="med" len="med"/>
                    <a:tailEnd type="none" w="med" len="med"/>
                  </a14:hiddenLine>
                </a:ext>
              </a:extLst>
            </p:spPr>
            <p:txBody>
              <a:bodyPr/>
              <a:lstStyle/>
              <a:p>
                <a:pPr fontAlgn="base">
                  <a:spcBef>
                    <a:spcPct val="0"/>
                  </a:spcBef>
                  <a:spcAft>
                    <a:spcPct val="0"/>
                  </a:spcAft>
                </a:pPr>
                <a:endParaRPr lang="vi-VN" sz="1350">
                  <a:solidFill>
                    <a:srgbClr val="000000"/>
                  </a:solidFill>
                </a:endParaRPr>
              </a:p>
            </p:txBody>
          </p:sp>
          <p:grpSp>
            <p:nvGrpSpPr>
              <p:cNvPr id="2144" name="Group 96"/>
              <p:cNvGrpSpPr>
                <a:grpSpLocks/>
              </p:cNvGrpSpPr>
              <p:nvPr/>
            </p:nvGrpSpPr>
            <p:grpSpPr bwMode="auto">
              <a:xfrm rot="-385409">
                <a:off x="1428" y="2692"/>
                <a:ext cx="206" cy="301"/>
                <a:chOff x="3095" y="2636"/>
                <a:chExt cx="206" cy="301"/>
              </a:xfrm>
            </p:grpSpPr>
            <p:sp>
              <p:nvSpPr>
                <p:cNvPr id="2145" name="Freeform 97"/>
                <p:cNvSpPr>
                  <a:spLocks/>
                </p:cNvSpPr>
                <p:nvPr/>
              </p:nvSpPr>
              <p:spPr bwMode="gray">
                <a:xfrm>
                  <a:off x="3095" y="2742"/>
                  <a:ext cx="124" cy="195"/>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46" name="Freeform 98"/>
                <p:cNvSpPr>
                  <a:spLocks/>
                </p:cNvSpPr>
                <p:nvPr/>
              </p:nvSpPr>
              <p:spPr bwMode="gray">
                <a:xfrm>
                  <a:off x="3251" y="2865"/>
                  <a:ext cx="31"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47" name="Freeform 99"/>
                <p:cNvSpPr>
                  <a:spLocks/>
                </p:cNvSpPr>
                <p:nvPr/>
              </p:nvSpPr>
              <p:spPr bwMode="gray">
                <a:xfrm>
                  <a:off x="3291" y="2858"/>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48" name="Freeform 100"/>
                <p:cNvSpPr>
                  <a:spLocks/>
                </p:cNvSpPr>
                <p:nvPr/>
              </p:nvSpPr>
              <p:spPr bwMode="gray">
                <a:xfrm>
                  <a:off x="3224" y="2708"/>
                  <a:ext cx="9" cy="16"/>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49" name="Freeform 101"/>
                <p:cNvSpPr>
                  <a:spLocks/>
                </p:cNvSpPr>
                <p:nvPr/>
              </p:nvSpPr>
              <p:spPr bwMode="gray">
                <a:xfrm>
                  <a:off x="3284" y="2637"/>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50" name="Freeform 102"/>
                <p:cNvSpPr>
                  <a:spLocks/>
                </p:cNvSpPr>
                <p:nvPr/>
              </p:nvSpPr>
              <p:spPr bwMode="gray">
                <a:xfrm>
                  <a:off x="3260" y="2636"/>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51" name="Freeform 103"/>
                <p:cNvSpPr>
                  <a:spLocks/>
                </p:cNvSpPr>
                <p:nvPr/>
              </p:nvSpPr>
              <p:spPr bwMode="gray">
                <a:xfrm>
                  <a:off x="3248" y="2658"/>
                  <a:ext cx="11"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52" name="Freeform 104"/>
                <p:cNvSpPr>
                  <a:spLocks/>
                </p:cNvSpPr>
                <p:nvPr/>
              </p:nvSpPr>
              <p:spPr bwMode="gray">
                <a:xfrm>
                  <a:off x="3224" y="2691"/>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53" name="Freeform 105"/>
                <p:cNvSpPr>
                  <a:spLocks/>
                </p:cNvSpPr>
                <p:nvPr/>
              </p:nvSpPr>
              <p:spPr bwMode="gray">
                <a:xfrm>
                  <a:off x="3242" y="2679"/>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sp>
            <p:nvSpPr>
              <p:cNvPr id="2154" name="Freeform 106"/>
              <p:cNvSpPr>
                <a:spLocks/>
              </p:cNvSpPr>
              <p:nvPr/>
            </p:nvSpPr>
            <p:spPr bwMode="gray">
              <a:xfrm>
                <a:off x="1019" y="2040"/>
                <a:ext cx="24" cy="72"/>
              </a:xfrm>
              <a:custGeom>
                <a:avLst/>
                <a:gdLst>
                  <a:gd name="T0" fmla="*/ 19 w 24"/>
                  <a:gd name="T1" fmla="*/ 31 h 72"/>
                  <a:gd name="T2" fmla="*/ 24 w 24"/>
                  <a:gd name="T3" fmla="*/ 15 h 72"/>
                  <a:gd name="T4" fmla="*/ 13 w 24"/>
                  <a:gd name="T5" fmla="*/ 0 h 72"/>
                  <a:gd name="T6" fmla="*/ 1 w 24"/>
                  <a:gd name="T7" fmla="*/ 7 h 72"/>
                  <a:gd name="T8" fmla="*/ 12 w 24"/>
                  <a:gd name="T9" fmla="*/ 28 h 72"/>
                  <a:gd name="T10" fmla="*/ 0 w 24"/>
                  <a:gd name="T11" fmla="*/ 39 h 72"/>
                  <a:gd name="T12" fmla="*/ 3 w 24"/>
                  <a:gd name="T13" fmla="*/ 72 h 72"/>
                  <a:gd name="T14" fmla="*/ 21 w 24"/>
                  <a:gd name="T15" fmla="*/ 66 h 72"/>
                  <a:gd name="T16" fmla="*/ 19 w 24"/>
                  <a:gd name="T17"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72">
                    <a:moveTo>
                      <a:pt x="19" y="31"/>
                    </a:moveTo>
                    <a:lnTo>
                      <a:pt x="24" y="15"/>
                    </a:lnTo>
                    <a:lnTo>
                      <a:pt x="13" y="0"/>
                    </a:lnTo>
                    <a:lnTo>
                      <a:pt x="1" y="7"/>
                    </a:lnTo>
                    <a:lnTo>
                      <a:pt x="12" y="28"/>
                    </a:lnTo>
                    <a:lnTo>
                      <a:pt x="0" y="39"/>
                    </a:lnTo>
                    <a:lnTo>
                      <a:pt x="3" y="72"/>
                    </a:lnTo>
                    <a:lnTo>
                      <a:pt x="21" y="66"/>
                    </a:lnTo>
                    <a:lnTo>
                      <a:pt x="19" y="31"/>
                    </a:ln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55" name="Freeform 107"/>
              <p:cNvSpPr>
                <a:spLocks/>
              </p:cNvSpPr>
              <p:nvPr/>
            </p:nvSpPr>
            <p:spPr bwMode="gray">
              <a:xfrm>
                <a:off x="2277" y="2559"/>
                <a:ext cx="134" cy="158"/>
              </a:xfrm>
              <a:custGeom>
                <a:avLst/>
                <a:gdLst>
                  <a:gd name="T0" fmla="*/ 110 w 134"/>
                  <a:gd name="T1" fmla="*/ 0 h 158"/>
                  <a:gd name="T2" fmla="*/ 83 w 134"/>
                  <a:gd name="T3" fmla="*/ 22 h 158"/>
                  <a:gd name="T4" fmla="*/ 74 w 134"/>
                  <a:gd name="T5" fmla="*/ 53 h 158"/>
                  <a:gd name="T6" fmla="*/ 56 w 134"/>
                  <a:gd name="T7" fmla="*/ 55 h 158"/>
                  <a:gd name="T8" fmla="*/ 35 w 134"/>
                  <a:gd name="T9" fmla="*/ 84 h 158"/>
                  <a:gd name="T10" fmla="*/ 14 w 134"/>
                  <a:gd name="T11" fmla="*/ 88 h 158"/>
                  <a:gd name="T12" fmla="*/ 6 w 134"/>
                  <a:gd name="T13" fmla="*/ 124 h 158"/>
                  <a:gd name="T14" fmla="*/ 49 w 134"/>
                  <a:gd name="T15" fmla="*/ 147 h 158"/>
                  <a:gd name="T16" fmla="*/ 62 w 134"/>
                  <a:gd name="T17" fmla="*/ 154 h 158"/>
                  <a:gd name="T18" fmla="*/ 80 w 134"/>
                  <a:gd name="T19" fmla="*/ 157 h 158"/>
                  <a:gd name="T20" fmla="*/ 84 w 134"/>
                  <a:gd name="T21" fmla="*/ 135 h 158"/>
                  <a:gd name="T22" fmla="*/ 108 w 134"/>
                  <a:gd name="T23" fmla="*/ 119 h 158"/>
                  <a:gd name="T24" fmla="*/ 113 w 134"/>
                  <a:gd name="T25" fmla="*/ 100 h 158"/>
                  <a:gd name="T26" fmla="*/ 126 w 134"/>
                  <a:gd name="T27" fmla="*/ 87 h 158"/>
                  <a:gd name="T28" fmla="*/ 110 w 134"/>
                  <a:gd name="T29" fmla="*/ 79 h 158"/>
                  <a:gd name="T30" fmla="*/ 112 w 134"/>
                  <a:gd name="T31" fmla="*/ 48 h 158"/>
                  <a:gd name="T32" fmla="*/ 134 w 134"/>
                  <a:gd name="T33" fmla="*/ 38 h 158"/>
                  <a:gd name="T34" fmla="*/ 118 w 134"/>
                  <a:gd name="T35" fmla="*/ 16 h 158"/>
                  <a:gd name="T36" fmla="*/ 110 w 134"/>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58">
                    <a:moveTo>
                      <a:pt x="110" y="0"/>
                    </a:moveTo>
                    <a:cubicBezTo>
                      <a:pt x="106" y="1"/>
                      <a:pt x="89" y="13"/>
                      <a:pt x="83" y="22"/>
                    </a:cubicBezTo>
                    <a:cubicBezTo>
                      <a:pt x="77" y="31"/>
                      <a:pt x="78" y="48"/>
                      <a:pt x="74" y="53"/>
                    </a:cubicBezTo>
                    <a:cubicBezTo>
                      <a:pt x="71" y="58"/>
                      <a:pt x="61" y="53"/>
                      <a:pt x="56" y="55"/>
                    </a:cubicBezTo>
                    <a:cubicBezTo>
                      <a:pt x="49" y="58"/>
                      <a:pt x="35" y="84"/>
                      <a:pt x="35" y="84"/>
                    </a:cubicBezTo>
                    <a:cubicBezTo>
                      <a:pt x="29" y="91"/>
                      <a:pt x="19" y="81"/>
                      <a:pt x="14" y="88"/>
                    </a:cubicBezTo>
                    <a:cubicBezTo>
                      <a:pt x="9" y="95"/>
                      <a:pt x="0" y="114"/>
                      <a:pt x="6" y="124"/>
                    </a:cubicBezTo>
                    <a:cubicBezTo>
                      <a:pt x="8" y="133"/>
                      <a:pt x="46" y="138"/>
                      <a:pt x="49" y="147"/>
                    </a:cubicBezTo>
                    <a:cubicBezTo>
                      <a:pt x="51" y="151"/>
                      <a:pt x="59" y="152"/>
                      <a:pt x="62" y="154"/>
                    </a:cubicBezTo>
                    <a:cubicBezTo>
                      <a:pt x="66" y="158"/>
                      <a:pt x="80" y="157"/>
                      <a:pt x="80" y="157"/>
                    </a:cubicBezTo>
                    <a:cubicBezTo>
                      <a:pt x="101" y="155"/>
                      <a:pt x="86" y="150"/>
                      <a:pt x="84" y="135"/>
                    </a:cubicBezTo>
                    <a:cubicBezTo>
                      <a:pt x="89" y="126"/>
                      <a:pt x="108" y="119"/>
                      <a:pt x="108" y="119"/>
                    </a:cubicBezTo>
                    <a:cubicBezTo>
                      <a:pt x="113" y="115"/>
                      <a:pt x="112" y="112"/>
                      <a:pt x="113" y="100"/>
                    </a:cubicBezTo>
                    <a:cubicBezTo>
                      <a:pt x="116" y="95"/>
                      <a:pt x="126" y="90"/>
                      <a:pt x="126" y="87"/>
                    </a:cubicBezTo>
                    <a:cubicBezTo>
                      <a:pt x="126" y="84"/>
                      <a:pt x="112" y="85"/>
                      <a:pt x="110" y="79"/>
                    </a:cubicBezTo>
                    <a:cubicBezTo>
                      <a:pt x="108" y="73"/>
                      <a:pt x="108" y="55"/>
                      <a:pt x="112" y="48"/>
                    </a:cubicBezTo>
                    <a:cubicBezTo>
                      <a:pt x="133" y="46"/>
                      <a:pt x="127" y="51"/>
                      <a:pt x="134" y="38"/>
                    </a:cubicBezTo>
                    <a:cubicBezTo>
                      <a:pt x="133" y="29"/>
                      <a:pt x="118" y="16"/>
                      <a:pt x="118" y="16"/>
                    </a:cubicBezTo>
                    <a:cubicBezTo>
                      <a:pt x="114" y="4"/>
                      <a:pt x="117" y="9"/>
                      <a:pt x="110"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56" name="Freeform 108"/>
              <p:cNvSpPr>
                <a:spLocks/>
              </p:cNvSpPr>
              <p:nvPr/>
            </p:nvSpPr>
            <p:spPr bwMode="gray">
              <a:xfrm>
                <a:off x="2406" y="2621"/>
                <a:ext cx="90" cy="109"/>
              </a:xfrm>
              <a:custGeom>
                <a:avLst/>
                <a:gdLst>
                  <a:gd name="T0" fmla="*/ 82 w 90"/>
                  <a:gd name="T1" fmla="*/ 9 h 109"/>
                  <a:gd name="T2" fmla="*/ 64 w 90"/>
                  <a:gd name="T3" fmla="*/ 12 h 109"/>
                  <a:gd name="T4" fmla="*/ 26 w 90"/>
                  <a:gd name="T5" fmla="*/ 9 h 109"/>
                  <a:gd name="T6" fmla="*/ 17 w 90"/>
                  <a:gd name="T7" fmla="*/ 20 h 109"/>
                  <a:gd name="T8" fmla="*/ 1 w 90"/>
                  <a:gd name="T9" fmla="*/ 59 h 109"/>
                  <a:gd name="T10" fmla="*/ 12 w 90"/>
                  <a:gd name="T11" fmla="*/ 68 h 109"/>
                  <a:gd name="T12" fmla="*/ 10 w 90"/>
                  <a:gd name="T13" fmla="*/ 87 h 109"/>
                  <a:gd name="T14" fmla="*/ 21 w 90"/>
                  <a:gd name="T15" fmla="*/ 105 h 109"/>
                  <a:gd name="T16" fmla="*/ 34 w 90"/>
                  <a:gd name="T17" fmla="*/ 69 h 109"/>
                  <a:gd name="T18" fmla="*/ 34 w 90"/>
                  <a:gd name="T19" fmla="*/ 94 h 109"/>
                  <a:gd name="T20" fmla="*/ 38 w 90"/>
                  <a:gd name="T21" fmla="*/ 109 h 109"/>
                  <a:gd name="T22" fmla="*/ 65 w 90"/>
                  <a:gd name="T23" fmla="*/ 98 h 109"/>
                  <a:gd name="T24" fmla="*/ 41 w 90"/>
                  <a:gd name="T25" fmla="*/ 58 h 109"/>
                  <a:gd name="T26" fmla="*/ 56 w 90"/>
                  <a:gd name="T27" fmla="*/ 35 h 109"/>
                  <a:gd name="T28" fmla="*/ 39 w 90"/>
                  <a:gd name="T29" fmla="*/ 41 h 109"/>
                  <a:gd name="T30" fmla="*/ 29 w 90"/>
                  <a:gd name="T31" fmla="*/ 39 h 109"/>
                  <a:gd name="T32" fmla="*/ 36 w 90"/>
                  <a:gd name="T33" fmla="*/ 27 h 109"/>
                  <a:gd name="T34" fmla="*/ 51 w 90"/>
                  <a:gd name="T35" fmla="*/ 17 h 109"/>
                  <a:gd name="T36" fmla="*/ 78 w 90"/>
                  <a:gd name="T37" fmla="*/ 30 h 109"/>
                  <a:gd name="T38" fmla="*/ 90 w 90"/>
                  <a:gd name="T39" fmla="*/ 21 h 109"/>
                  <a:gd name="T40" fmla="*/ 82 w 90"/>
                  <a:gd name="T41"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9">
                    <a:moveTo>
                      <a:pt x="82" y="9"/>
                    </a:moveTo>
                    <a:cubicBezTo>
                      <a:pt x="66" y="6"/>
                      <a:pt x="73" y="13"/>
                      <a:pt x="64" y="12"/>
                    </a:cubicBezTo>
                    <a:cubicBezTo>
                      <a:pt x="62" y="12"/>
                      <a:pt x="29" y="0"/>
                      <a:pt x="26" y="9"/>
                    </a:cubicBezTo>
                    <a:cubicBezTo>
                      <a:pt x="26" y="17"/>
                      <a:pt x="24" y="18"/>
                      <a:pt x="17" y="20"/>
                    </a:cubicBezTo>
                    <a:cubicBezTo>
                      <a:pt x="13" y="28"/>
                      <a:pt x="2" y="51"/>
                      <a:pt x="1" y="59"/>
                    </a:cubicBezTo>
                    <a:cubicBezTo>
                      <a:pt x="0" y="63"/>
                      <a:pt x="11" y="63"/>
                      <a:pt x="12" y="68"/>
                    </a:cubicBezTo>
                    <a:cubicBezTo>
                      <a:pt x="13" y="73"/>
                      <a:pt x="12" y="82"/>
                      <a:pt x="10" y="87"/>
                    </a:cubicBezTo>
                    <a:cubicBezTo>
                      <a:pt x="11" y="93"/>
                      <a:pt x="17" y="108"/>
                      <a:pt x="21" y="105"/>
                    </a:cubicBezTo>
                    <a:cubicBezTo>
                      <a:pt x="23" y="93"/>
                      <a:pt x="20" y="74"/>
                      <a:pt x="34" y="69"/>
                    </a:cubicBezTo>
                    <a:cubicBezTo>
                      <a:pt x="34" y="78"/>
                      <a:pt x="28" y="86"/>
                      <a:pt x="34" y="94"/>
                    </a:cubicBezTo>
                    <a:cubicBezTo>
                      <a:pt x="33" y="100"/>
                      <a:pt x="33" y="105"/>
                      <a:pt x="38" y="109"/>
                    </a:cubicBezTo>
                    <a:cubicBezTo>
                      <a:pt x="43" y="102"/>
                      <a:pt x="65" y="106"/>
                      <a:pt x="65" y="98"/>
                    </a:cubicBezTo>
                    <a:cubicBezTo>
                      <a:pt x="70" y="88"/>
                      <a:pt x="28" y="61"/>
                      <a:pt x="41" y="58"/>
                    </a:cubicBezTo>
                    <a:cubicBezTo>
                      <a:pt x="47" y="52"/>
                      <a:pt x="59" y="41"/>
                      <a:pt x="56" y="35"/>
                    </a:cubicBezTo>
                    <a:cubicBezTo>
                      <a:pt x="56" y="32"/>
                      <a:pt x="43" y="40"/>
                      <a:pt x="39" y="41"/>
                    </a:cubicBezTo>
                    <a:cubicBezTo>
                      <a:pt x="35" y="42"/>
                      <a:pt x="30" y="41"/>
                      <a:pt x="29" y="39"/>
                    </a:cubicBezTo>
                    <a:cubicBezTo>
                      <a:pt x="28" y="31"/>
                      <a:pt x="27" y="27"/>
                      <a:pt x="36" y="27"/>
                    </a:cubicBezTo>
                    <a:cubicBezTo>
                      <a:pt x="42" y="25"/>
                      <a:pt x="44" y="15"/>
                      <a:pt x="51" y="17"/>
                    </a:cubicBezTo>
                    <a:cubicBezTo>
                      <a:pt x="58" y="17"/>
                      <a:pt x="72" y="29"/>
                      <a:pt x="78" y="30"/>
                    </a:cubicBezTo>
                    <a:cubicBezTo>
                      <a:pt x="84" y="28"/>
                      <a:pt x="86" y="24"/>
                      <a:pt x="90" y="21"/>
                    </a:cubicBezTo>
                    <a:cubicBezTo>
                      <a:pt x="88" y="16"/>
                      <a:pt x="85" y="12"/>
                      <a:pt x="82" y="9"/>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57" name="Freeform 109"/>
              <p:cNvSpPr>
                <a:spLocks/>
              </p:cNvSpPr>
              <p:nvPr/>
            </p:nvSpPr>
            <p:spPr bwMode="gray">
              <a:xfrm>
                <a:off x="2440" y="2537"/>
                <a:ext cx="63" cy="51"/>
              </a:xfrm>
              <a:custGeom>
                <a:avLst/>
                <a:gdLst>
                  <a:gd name="T0" fmla="*/ 40 w 63"/>
                  <a:gd name="T1" fmla="*/ 0 h 51"/>
                  <a:gd name="T2" fmla="*/ 16 w 63"/>
                  <a:gd name="T3" fmla="*/ 10 h 51"/>
                  <a:gd name="T4" fmla="*/ 7 w 63"/>
                  <a:gd name="T5" fmla="*/ 17 h 51"/>
                  <a:gd name="T6" fmla="*/ 0 w 63"/>
                  <a:gd name="T7" fmla="*/ 32 h 51"/>
                  <a:gd name="T8" fmla="*/ 24 w 63"/>
                  <a:gd name="T9" fmla="*/ 30 h 51"/>
                  <a:gd name="T10" fmla="*/ 36 w 63"/>
                  <a:gd name="T11" fmla="*/ 48 h 51"/>
                  <a:gd name="T12" fmla="*/ 51 w 63"/>
                  <a:gd name="T13" fmla="*/ 32 h 51"/>
                  <a:gd name="T14" fmla="*/ 63 w 63"/>
                  <a:gd name="T15" fmla="*/ 30 h 51"/>
                  <a:gd name="T16" fmla="*/ 59 w 63"/>
                  <a:gd name="T17" fmla="*/ 13 h 51"/>
                  <a:gd name="T18" fmla="*/ 40 w 6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51">
                    <a:moveTo>
                      <a:pt x="40" y="0"/>
                    </a:moveTo>
                    <a:cubicBezTo>
                      <a:pt x="34" y="3"/>
                      <a:pt x="22" y="7"/>
                      <a:pt x="16" y="10"/>
                    </a:cubicBezTo>
                    <a:cubicBezTo>
                      <a:pt x="13" y="12"/>
                      <a:pt x="10" y="15"/>
                      <a:pt x="7" y="17"/>
                    </a:cubicBezTo>
                    <a:cubicBezTo>
                      <a:pt x="2" y="27"/>
                      <a:pt x="3" y="14"/>
                      <a:pt x="0" y="32"/>
                    </a:cubicBezTo>
                    <a:cubicBezTo>
                      <a:pt x="3" y="34"/>
                      <a:pt x="18" y="27"/>
                      <a:pt x="24" y="30"/>
                    </a:cubicBezTo>
                    <a:cubicBezTo>
                      <a:pt x="23" y="37"/>
                      <a:pt x="26" y="45"/>
                      <a:pt x="36" y="48"/>
                    </a:cubicBezTo>
                    <a:cubicBezTo>
                      <a:pt x="45" y="51"/>
                      <a:pt x="41" y="35"/>
                      <a:pt x="51" y="32"/>
                    </a:cubicBezTo>
                    <a:cubicBezTo>
                      <a:pt x="56" y="32"/>
                      <a:pt x="57" y="33"/>
                      <a:pt x="63" y="30"/>
                    </a:cubicBezTo>
                    <a:cubicBezTo>
                      <a:pt x="63" y="23"/>
                      <a:pt x="62" y="19"/>
                      <a:pt x="59" y="13"/>
                    </a:cubicBezTo>
                    <a:cubicBezTo>
                      <a:pt x="55" y="8"/>
                      <a:pt x="47" y="0"/>
                      <a:pt x="40"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58" name="Freeform 110"/>
              <p:cNvSpPr>
                <a:spLocks/>
              </p:cNvSpPr>
              <p:nvPr/>
            </p:nvSpPr>
            <p:spPr bwMode="gray">
              <a:xfrm>
                <a:off x="2417" y="2410"/>
                <a:ext cx="39" cy="102"/>
              </a:xfrm>
              <a:custGeom>
                <a:avLst/>
                <a:gdLst>
                  <a:gd name="T0" fmla="*/ 6 w 39"/>
                  <a:gd name="T1" fmla="*/ 11 h 102"/>
                  <a:gd name="T2" fmla="*/ 0 w 39"/>
                  <a:gd name="T3" fmla="*/ 44 h 102"/>
                  <a:gd name="T4" fmla="*/ 3 w 39"/>
                  <a:gd name="T5" fmla="*/ 75 h 102"/>
                  <a:gd name="T6" fmla="*/ 18 w 39"/>
                  <a:gd name="T7" fmla="*/ 102 h 102"/>
                  <a:gd name="T8" fmla="*/ 27 w 39"/>
                  <a:gd name="T9" fmla="*/ 86 h 102"/>
                  <a:gd name="T10" fmla="*/ 39 w 39"/>
                  <a:gd name="T11" fmla="*/ 6 h 102"/>
                  <a:gd name="T12" fmla="*/ 15 w 39"/>
                  <a:gd name="T13" fmla="*/ 0 h 102"/>
                  <a:gd name="T14" fmla="*/ 6 w 39"/>
                  <a:gd name="T15" fmla="*/ 1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02">
                    <a:moveTo>
                      <a:pt x="6" y="11"/>
                    </a:moveTo>
                    <a:lnTo>
                      <a:pt x="0" y="44"/>
                    </a:lnTo>
                    <a:lnTo>
                      <a:pt x="3" y="75"/>
                    </a:lnTo>
                    <a:lnTo>
                      <a:pt x="18" y="102"/>
                    </a:lnTo>
                    <a:lnTo>
                      <a:pt x="27" y="86"/>
                    </a:lnTo>
                    <a:lnTo>
                      <a:pt x="39" y="6"/>
                    </a:lnTo>
                    <a:lnTo>
                      <a:pt x="15" y="0"/>
                    </a:lnTo>
                    <a:lnTo>
                      <a:pt x="6" y="11"/>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59" name="Freeform 111"/>
              <p:cNvSpPr>
                <a:spLocks/>
              </p:cNvSpPr>
              <p:nvPr/>
            </p:nvSpPr>
            <p:spPr bwMode="gray">
              <a:xfrm>
                <a:off x="2097" y="2587"/>
                <a:ext cx="145" cy="153"/>
              </a:xfrm>
              <a:custGeom>
                <a:avLst/>
                <a:gdLst>
                  <a:gd name="T0" fmla="*/ 138 w 145"/>
                  <a:gd name="T1" fmla="*/ 110 h 153"/>
                  <a:gd name="T2" fmla="*/ 123 w 145"/>
                  <a:gd name="T3" fmla="*/ 96 h 153"/>
                  <a:gd name="T4" fmla="*/ 98 w 145"/>
                  <a:gd name="T5" fmla="*/ 60 h 153"/>
                  <a:gd name="T6" fmla="*/ 59 w 145"/>
                  <a:gd name="T7" fmla="*/ 33 h 153"/>
                  <a:gd name="T8" fmla="*/ 33 w 145"/>
                  <a:gd name="T9" fmla="*/ 2 h 153"/>
                  <a:gd name="T10" fmla="*/ 11 w 145"/>
                  <a:gd name="T11" fmla="*/ 0 h 153"/>
                  <a:gd name="T12" fmla="*/ 0 w 145"/>
                  <a:gd name="T13" fmla="*/ 3 h 153"/>
                  <a:gd name="T14" fmla="*/ 27 w 145"/>
                  <a:gd name="T15" fmla="*/ 32 h 153"/>
                  <a:gd name="T16" fmla="*/ 86 w 145"/>
                  <a:gd name="T17" fmla="*/ 119 h 153"/>
                  <a:gd name="T18" fmla="*/ 113 w 145"/>
                  <a:gd name="T19" fmla="*/ 144 h 153"/>
                  <a:gd name="T20" fmla="*/ 135 w 145"/>
                  <a:gd name="T21" fmla="*/ 153 h 153"/>
                  <a:gd name="T22" fmla="*/ 145 w 145"/>
                  <a:gd name="T23" fmla="*/ 135 h 153"/>
                  <a:gd name="T24" fmla="*/ 138 w 145"/>
                  <a:gd name="T25"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53">
                    <a:moveTo>
                      <a:pt x="138" y="110"/>
                    </a:moveTo>
                    <a:lnTo>
                      <a:pt x="123" y="96"/>
                    </a:lnTo>
                    <a:lnTo>
                      <a:pt x="98" y="60"/>
                    </a:lnTo>
                    <a:lnTo>
                      <a:pt x="59" y="33"/>
                    </a:lnTo>
                    <a:lnTo>
                      <a:pt x="33" y="2"/>
                    </a:lnTo>
                    <a:lnTo>
                      <a:pt x="11" y="0"/>
                    </a:lnTo>
                    <a:lnTo>
                      <a:pt x="0" y="3"/>
                    </a:lnTo>
                    <a:lnTo>
                      <a:pt x="27" y="32"/>
                    </a:lnTo>
                    <a:lnTo>
                      <a:pt x="86" y="119"/>
                    </a:lnTo>
                    <a:lnTo>
                      <a:pt x="113" y="144"/>
                    </a:lnTo>
                    <a:lnTo>
                      <a:pt x="135" y="153"/>
                    </a:lnTo>
                    <a:lnTo>
                      <a:pt x="145" y="135"/>
                    </a:lnTo>
                    <a:lnTo>
                      <a:pt x="138" y="110"/>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60" name="Freeform 112"/>
              <p:cNvSpPr>
                <a:spLocks/>
              </p:cNvSpPr>
              <p:nvPr/>
            </p:nvSpPr>
            <p:spPr bwMode="gray">
              <a:xfrm>
                <a:off x="2382" y="2515"/>
                <a:ext cx="38" cy="30"/>
              </a:xfrm>
              <a:custGeom>
                <a:avLst/>
                <a:gdLst>
                  <a:gd name="T0" fmla="*/ 0 w 38"/>
                  <a:gd name="T1" fmla="*/ 24 h 30"/>
                  <a:gd name="T2" fmla="*/ 17 w 38"/>
                  <a:gd name="T3" fmla="*/ 30 h 30"/>
                  <a:gd name="T4" fmla="*/ 32 w 38"/>
                  <a:gd name="T5" fmla="*/ 15 h 30"/>
                  <a:gd name="T6" fmla="*/ 38 w 38"/>
                  <a:gd name="T7" fmla="*/ 0 h 30"/>
                  <a:gd name="T8" fmla="*/ 20 w 38"/>
                  <a:gd name="T9" fmla="*/ 3 h 30"/>
                  <a:gd name="T10" fmla="*/ 0 w 38"/>
                  <a:gd name="T11" fmla="*/ 24 h 30"/>
                </a:gdLst>
                <a:ahLst/>
                <a:cxnLst>
                  <a:cxn ang="0">
                    <a:pos x="T0" y="T1"/>
                  </a:cxn>
                  <a:cxn ang="0">
                    <a:pos x="T2" y="T3"/>
                  </a:cxn>
                  <a:cxn ang="0">
                    <a:pos x="T4" y="T5"/>
                  </a:cxn>
                  <a:cxn ang="0">
                    <a:pos x="T6" y="T7"/>
                  </a:cxn>
                  <a:cxn ang="0">
                    <a:pos x="T8" y="T9"/>
                  </a:cxn>
                  <a:cxn ang="0">
                    <a:pos x="T10" y="T11"/>
                  </a:cxn>
                </a:cxnLst>
                <a:rect l="0" t="0" r="r" b="b"/>
                <a:pathLst>
                  <a:path w="38" h="30">
                    <a:moveTo>
                      <a:pt x="0" y="24"/>
                    </a:moveTo>
                    <a:lnTo>
                      <a:pt x="17" y="30"/>
                    </a:lnTo>
                    <a:lnTo>
                      <a:pt x="32" y="15"/>
                    </a:lnTo>
                    <a:lnTo>
                      <a:pt x="38" y="0"/>
                    </a:lnTo>
                    <a:lnTo>
                      <a:pt x="20" y="3"/>
                    </a:lnTo>
                    <a:lnTo>
                      <a:pt x="0" y="24"/>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61" name="Freeform 113"/>
              <p:cNvSpPr>
                <a:spLocks/>
              </p:cNvSpPr>
              <p:nvPr/>
            </p:nvSpPr>
            <p:spPr bwMode="gray">
              <a:xfrm>
                <a:off x="2234" y="2737"/>
                <a:ext cx="120" cy="35"/>
              </a:xfrm>
              <a:custGeom>
                <a:avLst/>
                <a:gdLst>
                  <a:gd name="T0" fmla="*/ 0 w 120"/>
                  <a:gd name="T1" fmla="*/ 12 h 35"/>
                  <a:gd name="T2" fmla="*/ 18 w 120"/>
                  <a:gd name="T3" fmla="*/ 27 h 35"/>
                  <a:gd name="T4" fmla="*/ 60 w 120"/>
                  <a:gd name="T5" fmla="*/ 27 h 35"/>
                  <a:gd name="T6" fmla="*/ 93 w 120"/>
                  <a:gd name="T7" fmla="*/ 33 h 35"/>
                  <a:gd name="T8" fmla="*/ 120 w 120"/>
                  <a:gd name="T9" fmla="*/ 35 h 35"/>
                  <a:gd name="T10" fmla="*/ 120 w 120"/>
                  <a:gd name="T11" fmla="*/ 27 h 35"/>
                  <a:gd name="T12" fmla="*/ 78 w 120"/>
                  <a:gd name="T13" fmla="*/ 6 h 35"/>
                  <a:gd name="T14" fmla="*/ 49 w 120"/>
                  <a:gd name="T15" fmla="*/ 5 h 35"/>
                  <a:gd name="T16" fmla="*/ 15 w 120"/>
                  <a:gd name="T17" fmla="*/ 0 h 35"/>
                  <a:gd name="T18" fmla="*/ 0 w 120"/>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5">
                    <a:moveTo>
                      <a:pt x="0" y="12"/>
                    </a:moveTo>
                    <a:lnTo>
                      <a:pt x="18" y="27"/>
                    </a:lnTo>
                    <a:lnTo>
                      <a:pt x="60" y="27"/>
                    </a:lnTo>
                    <a:lnTo>
                      <a:pt x="93" y="33"/>
                    </a:lnTo>
                    <a:lnTo>
                      <a:pt x="120" y="35"/>
                    </a:lnTo>
                    <a:lnTo>
                      <a:pt x="120" y="27"/>
                    </a:lnTo>
                    <a:lnTo>
                      <a:pt x="78" y="6"/>
                    </a:lnTo>
                    <a:lnTo>
                      <a:pt x="49" y="5"/>
                    </a:lnTo>
                    <a:lnTo>
                      <a:pt x="15" y="0"/>
                    </a:lnTo>
                    <a:lnTo>
                      <a:pt x="0" y="12"/>
                    </a:lnTo>
                    <a:close/>
                  </a:path>
                </a:pathLst>
              </a:custGeom>
              <a:solidFill>
                <a:srgbClr val="FFFFFF">
                  <a:alpha val="50000"/>
                </a:srgbClr>
              </a:solidFill>
              <a:ln>
                <a:noFill/>
              </a:ln>
              <a:effectLst/>
              <a:extLst>
                <a:ext uri="{91240B29-F687-4F45-9708-019B960494DF}">
                  <a14:hiddenLine xmlns:a14="http://schemas.microsoft.com/office/drawing/2010/main" w="63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62" name="Freeform 114"/>
              <p:cNvSpPr>
                <a:spLocks/>
              </p:cNvSpPr>
              <p:nvPr/>
            </p:nvSpPr>
            <p:spPr bwMode="gray">
              <a:xfrm rot="1828510">
                <a:off x="2489" y="2179"/>
                <a:ext cx="11"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FFFFF">
                  <a:alpha val="50000"/>
                </a:srgbClr>
              </a:solidFill>
              <a:ln>
                <a:noFill/>
              </a:ln>
              <a:effectLst/>
              <a:extLst>
                <a:ext uri="{91240B29-F687-4F45-9708-019B960494DF}">
                  <a14:hiddenLine xmlns:a14="http://schemas.microsoft.com/office/drawing/2010/main" w="6350"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63" name="Freeform 115"/>
              <p:cNvSpPr>
                <a:spLocks/>
              </p:cNvSpPr>
              <p:nvPr/>
            </p:nvSpPr>
            <p:spPr bwMode="gray">
              <a:xfrm>
                <a:off x="1103" y="1035"/>
                <a:ext cx="117" cy="228"/>
              </a:xfrm>
              <a:custGeom>
                <a:avLst/>
                <a:gdLst>
                  <a:gd name="T0" fmla="*/ 58 w 117"/>
                  <a:gd name="T1" fmla="*/ 34 h 228"/>
                  <a:gd name="T2" fmla="*/ 40 w 117"/>
                  <a:gd name="T3" fmla="*/ 24 h 228"/>
                  <a:gd name="T4" fmla="*/ 30 w 117"/>
                  <a:gd name="T5" fmla="*/ 39 h 228"/>
                  <a:gd name="T6" fmla="*/ 15 w 117"/>
                  <a:gd name="T7" fmla="*/ 19 h 228"/>
                  <a:gd name="T8" fmla="*/ 0 w 117"/>
                  <a:gd name="T9" fmla="*/ 25 h 228"/>
                  <a:gd name="T10" fmla="*/ 9 w 117"/>
                  <a:gd name="T11" fmla="*/ 93 h 228"/>
                  <a:gd name="T12" fmla="*/ 30 w 117"/>
                  <a:gd name="T13" fmla="*/ 117 h 228"/>
                  <a:gd name="T14" fmla="*/ 52 w 117"/>
                  <a:gd name="T15" fmla="*/ 102 h 228"/>
                  <a:gd name="T16" fmla="*/ 69 w 117"/>
                  <a:gd name="T17" fmla="*/ 109 h 228"/>
                  <a:gd name="T18" fmla="*/ 36 w 117"/>
                  <a:gd name="T19" fmla="*/ 139 h 228"/>
                  <a:gd name="T20" fmla="*/ 48 w 117"/>
                  <a:gd name="T21" fmla="*/ 156 h 228"/>
                  <a:gd name="T22" fmla="*/ 37 w 117"/>
                  <a:gd name="T23" fmla="*/ 171 h 228"/>
                  <a:gd name="T24" fmla="*/ 72 w 117"/>
                  <a:gd name="T25" fmla="*/ 220 h 228"/>
                  <a:gd name="T26" fmla="*/ 96 w 117"/>
                  <a:gd name="T27" fmla="*/ 151 h 228"/>
                  <a:gd name="T28" fmla="*/ 105 w 117"/>
                  <a:gd name="T29" fmla="*/ 123 h 228"/>
                  <a:gd name="T30" fmla="*/ 114 w 117"/>
                  <a:gd name="T31" fmla="*/ 84 h 228"/>
                  <a:gd name="T32" fmla="*/ 108 w 117"/>
                  <a:gd name="T33" fmla="*/ 57 h 228"/>
                  <a:gd name="T34" fmla="*/ 102 w 117"/>
                  <a:gd name="T35" fmla="*/ 27 h 228"/>
                  <a:gd name="T36" fmla="*/ 79 w 117"/>
                  <a:gd name="T37" fmla="*/ 4 h 228"/>
                  <a:gd name="T38" fmla="*/ 63 w 117"/>
                  <a:gd name="T39" fmla="*/ 7 h 228"/>
                  <a:gd name="T40" fmla="*/ 58 w 117"/>
                  <a:gd name="T41" fmla="*/ 3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228">
                    <a:moveTo>
                      <a:pt x="58" y="34"/>
                    </a:moveTo>
                    <a:cubicBezTo>
                      <a:pt x="51" y="35"/>
                      <a:pt x="45" y="23"/>
                      <a:pt x="40" y="24"/>
                    </a:cubicBezTo>
                    <a:cubicBezTo>
                      <a:pt x="35" y="25"/>
                      <a:pt x="34" y="40"/>
                      <a:pt x="30" y="39"/>
                    </a:cubicBezTo>
                    <a:cubicBezTo>
                      <a:pt x="26" y="38"/>
                      <a:pt x="20" y="21"/>
                      <a:pt x="15" y="19"/>
                    </a:cubicBezTo>
                    <a:cubicBezTo>
                      <a:pt x="10" y="17"/>
                      <a:pt x="1" y="13"/>
                      <a:pt x="0" y="25"/>
                    </a:cubicBezTo>
                    <a:cubicBezTo>
                      <a:pt x="5" y="29"/>
                      <a:pt x="4" y="99"/>
                      <a:pt x="9" y="93"/>
                    </a:cubicBezTo>
                    <a:cubicBezTo>
                      <a:pt x="11" y="93"/>
                      <a:pt x="34" y="110"/>
                      <a:pt x="30" y="117"/>
                    </a:cubicBezTo>
                    <a:cubicBezTo>
                      <a:pt x="27" y="122"/>
                      <a:pt x="52" y="102"/>
                      <a:pt x="52" y="102"/>
                    </a:cubicBezTo>
                    <a:cubicBezTo>
                      <a:pt x="50" y="103"/>
                      <a:pt x="69" y="105"/>
                      <a:pt x="69" y="109"/>
                    </a:cubicBezTo>
                    <a:cubicBezTo>
                      <a:pt x="70" y="114"/>
                      <a:pt x="39" y="131"/>
                      <a:pt x="36" y="139"/>
                    </a:cubicBezTo>
                    <a:cubicBezTo>
                      <a:pt x="33" y="147"/>
                      <a:pt x="48" y="151"/>
                      <a:pt x="48" y="156"/>
                    </a:cubicBezTo>
                    <a:cubicBezTo>
                      <a:pt x="45" y="173"/>
                      <a:pt x="31" y="178"/>
                      <a:pt x="37" y="171"/>
                    </a:cubicBezTo>
                    <a:cubicBezTo>
                      <a:pt x="44" y="163"/>
                      <a:pt x="60" y="228"/>
                      <a:pt x="72" y="220"/>
                    </a:cubicBezTo>
                    <a:cubicBezTo>
                      <a:pt x="90" y="219"/>
                      <a:pt x="90" y="156"/>
                      <a:pt x="96" y="151"/>
                    </a:cubicBezTo>
                    <a:cubicBezTo>
                      <a:pt x="102" y="151"/>
                      <a:pt x="101" y="128"/>
                      <a:pt x="105" y="123"/>
                    </a:cubicBezTo>
                    <a:cubicBezTo>
                      <a:pt x="106" y="111"/>
                      <a:pt x="117" y="94"/>
                      <a:pt x="114" y="84"/>
                    </a:cubicBezTo>
                    <a:cubicBezTo>
                      <a:pt x="113" y="80"/>
                      <a:pt x="108" y="57"/>
                      <a:pt x="108" y="57"/>
                    </a:cubicBezTo>
                    <a:cubicBezTo>
                      <a:pt x="106" y="48"/>
                      <a:pt x="107" y="36"/>
                      <a:pt x="102" y="27"/>
                    </a:cubicBezTo>
                    <a:cubicBezTo>
                      <a:pt x="100" y="22"/>
                      <a:pt x="85" y="7"/>
                      <a:pt x="79" y="4"/>
                    </a:cubicBezTo>
                    <a:cubicBezTo>
                      <a:pt x="73" y="1"/>
                      <a:pt x="66" y="2"/>
                      <a:pt x="63" y="7"/>
                    </a:cubicBezTo>
                    <a:cubicBezTo>
                      <a:pt x="58" y="0"/>
                      <a:pt x="66" y="30"/>
                      <a:pt x="58" y="3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64" name="Freeform 116"/>
              <p:cNvSpPr>
                <a:spLocks/>
              </p:cNvSpPr>
              <p:nvPr/>
            </p:nvSpPr>
            <p:spPr bwMode="gray">
              <a:xfrm>
                <a:off x="1217" y="1161"/>
                <a:ext cx="61" cy="54"/>
              </a:xfrm>
              <a:custGeom>
                <a:avLst/>
                <a:gdLst>
                  <a:gd name="T0" fmla="*/ 19 w 61"/>
                  <a:gd name="T1" fmla="*/ 0 h 54"/>
                  <a:gd name="T2" fmla="*/ 6 w 61"/>
                  <a:gd name="T3" fmla="*/ 16 h 54"/>
                  <a:gd name="T4" fmla="*/ 36 w 61"/>
                  <a:gd name="T5" fmla="*/ 51 h 54"/>
                  <a:gd name="T6" fmla="*/ 51 w 61"/>
                  <a:gd name="T7" fmla="*/ 33 h 54"/>
                  <a:gd name="T8" fmla="*/ 54 w 61"/>
                  <a:gd name="T9" fmla="*/ 25 h 54"/>
                  <a:gd name="T10" fmla="*/ 19 w 61"/>
                  <a:gd name="T11" fmla="*/ 0 h 54"/>
                </a:gdLst>
                <a:ahLst/>
                <a:cxnLst>
                  <a:cxn ang="0">
                    <a:pos x="T0" y="T1"/>
                  </a:cxn>
                  <a:cxn ang="0">
                    <a:pos x="T2" y="T3"/>
                  </a:cxn>
                  <a:cxn ang="0">
                    <a:pos x="T4" y="T5"/>
                  </a:cxn>
                  <a:cxn ang="0">
                    <a:pos x="T6" y="T7"/>
                  </a:cxn>
                  <a:cxn ang="0">
                    <a:pos x="T8" y="T9"/>
                  </a:cxn>
                  <a:cxn ang="0">
                    <a:pos x="T10" y="T11"/>
                  </a:cxn>
                </a:cxnLst>
                <a:rect l="0" t="0" r="r" b="b"/>
                <a:pathLst>
                  <a:path w="61" h="54">
                    <a:moveTo>
                      <a:pt x="19" y="0"/>
                    </a:moveTo>
                    <a:cubicBezTo>
                      <a:pt x="16" y="9"/>
                      <a:pt x="14" y="13"/>
                      <a:pt x="6" y="16"/>
                    </a:cubicBezTo>
                    <a:cubicBezTo>
                      <a:pt x="0" y="24"/>
                      <a:pt x="29" y="50"/>
                      <a:pt x="36" y="51"/>
                    </a:cubicBezTo>
                    <a:cubicBezTo>
                      <a:pt x="43" y="54"/>
                      <a:pt x="48" y="37"/>
                      <a:pt x="51" y="33"/>
                    </a:cubicBezTo>
                    <a:cubicBezTo>
                      <a:pt x="54" y="29"/>
                      <a:pt x="59" y="30"/>
                      <a:pt x="54" y="25"/>
                    </a:cubicBezTo>
                    <a:cubicBezTo>
                      <a:pt x="61" y="22"/>
                      <a:pt x="19" y="2"/>
                      <a:pt x="19"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65" name="Freeform 117"/>
              <p:cNvSpPr>
                <a:spLocks/>
              </p:cNvSpPr>
              <p:nvPr/>
            </p:nvSpPr>
            <p:spPr bwMode="gray">
              <a:xfrm rot="-840682">
                <a:off x="1616" y="1186"/>
                <a:ext cx="141" cy="18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66" name="Freeform 118"/>
              <p:cNvSpPr>
                <a:spLocks/>
              </p:cNvSpPr>
              <p:nvPr/>
            </p:nvSpPr>
            <p:spPr bwMode="gray">
              <a:xfrm>
                <a:off x="1471" y="1019"/>
                <a:ext cx="121" cy="76"/>
              </a:xfrm>
              <a:custGeom>
                <a:avLst/>
                <a:gdLst>
                  <a:gd name="T0" fmla="*/ 28 w 121"/>
                  <a:gd name="T1" fmla="*/ 19 h 76"/>
                  <a:gd name="T2" fmla="*/ 50 w 121"/>
                  <a:gd name="T3" fmla="*/ 2 h 76"/>
                  <a:gd name="T4" fmla="*/ 76 w 121"/>
                  <a:gd name="T5" fmla="*/ 7 h 76"/>
                  <a:gd name="T6" fmla="*/ 62 w 121"/>
                  <a:gd name="T7" fmla="*/ 29 h 76"/>
                  <a:gd name="T8" fmla="*/ 89 w 121"/>
                  <a:gd name="T9" fmla="*/ 29 h 76"/>
                  <a:gd name="T10" fmla="*/ 121 w 121"/>
                  <a:gd name="T11" fmla="*/ 23 h 76"/>
                  <a:gd name="T12" fmla="*/ 101 w 121"/>
                  <a:gd name="T13" fmla="*/ 49 h 76"/>
                  <a:gd name="T14" fmla="*/ 80 w 121"/>
                  <a:gd name="T15" fmla="*/ 76 h 76"/>
                  <a:gd name="T16" fmla="*/ 52 w 121"/>
                  <a:gd name="T17" fmla="*/ 47 h 76"/>
                  <a:gd name="T18" fmla="*/ 26 w 121"/>
                  <a:gd name="T19" fmla="*/ 46 h 76"/>
                  <a:gd name="T20" fmla="*/ 8 w 121"/>
                  <a:gd name="T21" fmla="*/ 35 h 76"/>
                  <a:gd name="T22" fmla="*/ 28 w 121"/>
                  <a:gd name="T23"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76">
                    <a:moveTo>
                      <a:pt x="28" y="19"/>
                    </a:moveTo>
                    <a:cubicBezTo>
                      <a:pt x="35" y="16"/>
                      <a:pt x="35" y="1"/>
                      <a:pt x="50" y="2"/>
                    </a:cubicBezTo>
                    <a:cubicBezTo>
                      <a:pt x="58" y="0"/>
                      <a:pt x="74" y="3"/>
                      <a:pt x="76" y="7"/>
                    </a:cubicBezTo>
                    <a:cubicBezTo>
                      <a:pt x="78" y="11"/>
                      <a:pt x="60" y="25"/>
                      <a:pt x="62" y="29"/>
                    </a:cubicBezTo>
                    <a:cubicBezTo>
                      <a:pt x="64" y="33"/>
                      <a:pt x="79" y="30"/>
                      <a:pt x="89" y="29"/>
                    </a:cubicBezTo>
                    <a:cubicBezTo>
                      <a:pt x="99" y="28"/>
                      <a:pt x="119" y="20"/>
                      <a:pt x="121" y="23"/>
                    </a:cubicBezTo>
                    <a:cubicBezTo>
                      <a:pt x="118" y="28"/>
                      <a:pt x="107" y="48"/>
                      <a:pt x="101" y="49"/>
                    </a:cubicBezTo>
                    <a:cubicBezTo>
                      <a:pt x="98" y="60"/>
                      <a:pt x="87" y="72"/>
                      <a:pt x="80" y="76"/>
                    </a:cubicBezTo>
                    <a:cubicBezTo>
                      <a:pt x="74" y="75"/>
                      <a:pt x="58" y="47"/>
                      <a:pt x="52" y="47"/>
                    </a:cubicBezTo>
                    <a:cubicBezTo>
                      <a:pt x="51" y="47"/>
                      <a:pt x="25" y="48"/>
                      <a:pt x="26" y="46"/>
                    </a:cubicBezTo>
                    <a:cubicBezTo>
                      <a:pt x="14" y="43"/>
                      <a:pt x="0" y="37"/>
                      <a:pt x="8" y="35"/>
                    </a:cubicBezTo>
                    <a:cubicBezTo>
                      <a:pt x="12" y="28"/>
                      <a:pt x="22" y="25"/>
                      <a:pt x="28" y="19"/>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67" name="Freeform 119"/>
              <p:cNvSpPr>
                <a:spLocks/>
              </p:cNvSpPr>
              <p:nvPr/>
            </p:nvSpPr>
            <p:spPr bwMode="gray">
              <a:xfrm>
                <a:off x="1193" y="999"/>
                <a:ext cx="129" cy="100"/>
              </a:xfrm>
              <a:custGeom>
                <a:avLst/>
                <a:gdLst>
                  <a:gd name="T0" fmla="*/ 16 w 129"/>
                  <a:gd name="T1" fmla="*/ 54 h 100"/>
                  <a:gd name="T2" fmla="*/ 24 w 129"/>
                  <a:gd name="T3" fmla="*/ 67 h 100"/>
                  <a:gd name="T4" fmla="*/ 34 w 129"/>
                  <a:gd name="T5" fmla="*/ 93 h 100"/>
                  <a:gd name="T6" fmla="*/ 64 w 129"/>
                  <a:gd name="T7" fmla="*/ 87 h 100"/>
                  <a:gd name="T8" fmla="*/ 85 w 129"/>
                  <a:gd name="T9" fmla="*/ 93 h 100"/>
                  <a:gd name="T10" fmla="*/ 123 w 129"/>
                  <a:gd name="T11" fmla="*/ 45 h 100"/>
                  <a:gd name="T12" fmla="*/ 118 w 129"/>
                  <a:gd name="T13" fmla="*/ 24 h 100"/>
                  <a:gd name="T14" fmla="*/ 58 w 129"/>
                  <a:gd name="T15" fmla="*/ 4 h 100"/>
                  <a:gd name="T16" fmla="*/ 48 w 129"/>
                  <a:gd name="T17" fmla="*/ 10 h 100"/>
                  <a:gd name="T18" fmla="*/ 19 w 129"/>
                  <a:gd name="T19" fmla="*/ 1 h 100"/>
                  <a:gd name="T20" fmla="*/ 16 w 129"/>
                  <a:gd name="T21" fmla="*/ 19 h 100"/>
                  <a:gd name="T22" fmla="*/ 0 w 129"/>
                  <a:gd name="T23" fmla="*/ 31 h 100"/>
                  <a:gd name="T24" fmla="*/ 16 w 129"/>
                  <a:gd name="T25"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00">
                    <a:moveTo>
                      <a:pt x="16" y="54"/>
                    </a:moveTo>
                    <a:cubicBezTo>
                      <a:pt x="13" y="63"/>
                      <a:pt x="32" y="64"/>
                      <a:pt x="24" y="67"/>
                    </a:cubicBezTo>
                    <a:cubicBezTo>
                      <a:pt x="24" y="71"/>
                      <a:pt x="27" y="90"/>
                      <a:pt x="34" y="93"/>
                    </a:cubicBezTo>
                    <a:cubicBezTo>
                      <a:pt x="41" y="96"/>
                      <a:pt x="56" y="87"/>
                      <a:pt x="64" y="87"/>
                    </a:cubicBezTo>
                    <a:cubicBezTo>
                      <a:pt x="71" y="90"/>
                      <a:pt x="75" y="100"/>
                      <a:pt x="85" y="93"/>
                    </a:cubicBezTo>
                    <a:cubicBezTo>
                      <a:pt x="95" y="86"/>
                      <a:pt x="118" y="56"/>
                      <a:pt x="123" y="45"/>
                    </a:cubicBezTo>
                    <a:cubicBezTo>
                      <a:pt x="128" y="34"/>
                      <a:pt x="129" y="31"/>
                      <a:pt x="118" y="24"/>
                    </a:cubicBezTo>
                    <a:cubicBezTo>
                      <a:pt x="96" y="27"/>
                      <a:pt x="71" y="0"/>
                      <a:pt x="58" y="4"/>
                    </a:cubicBezTo>
                    <a:cubicBezTo>
                      <a:pt x="46" y="2"/>
                      <a:pt x="54" y="10"/>
                      <a:pt x="48" y="10"/>
                    </a:cubicBezTo>
                    <a:cubicBezTo>
                      <a:pt x="42" y="10"/>
                      <a:pt x="24" y="0"/>
                      <a:pt x="19" y="1"/>
                    </a:cubicBezTo>
                    <a:cubicBezTo>
                      <a:pt x="14" y="2"/>
                      <a:pt x="19" y="14"/>
                      <a:pt x="16" y="19"/>
                    </a:cubicBezTo>
                    <a:cubicBezTo>
                      <a:pt x="13" y="24"/>
                      <a:pt x="0" y="25"/>
                      <a:pt x="0" y="31"/>
                    </a:cubicBezTo>
                    <a:cubicBezTo>
                      <a:pt x="0" y="37"/>
                      <a:pt x="13" y="49"/>
                      <a:pt x="16" y="5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grpSp>
          <p:nvGrpSpPr>
            <p:cNvPr id="2168" name="Group 120"/>
            <p:cNvGrpSpPr>
              <a:grpSpLocks/>
            </p:cNvGrpSpPr>
            <p:nvPr/>
          </p:nvGrpSpPr>
          <p:grpSpPr bwMode="auto">
            <a:xfrm>
              <a:off x="3356" y="912"/>
              <a:ext cx="1851" cy="2746"/>
              <a:chOff x="3356" y="912"/>
              <a:chExt cx="1851" cy="2746"/>
            </a:xfrm>
          </p:grpSpPr>
          <p:sp>
            <p:nvSpPr>
              <p:cNvPr id="2169" name="Freeform 121"/>
              <p:cNvSpPr>
                <a:spLocks/>
              </p:cNvSpPr>
              <p:nvPr/>
            </p:nvSpPr>
            <p:spPr bwMode="gray">
              <a:xfrm>
                <a:off x="3356" y="1317"/>
                <a:ext cx="1747" cy="2341"/>
              </a:xfrm>
              <a:custGeom>
                <a:avLst/>
                <a:gdLst>
                  <a:gd name="T0" fmla="*/ 73 w 1747"/>
                  <a:gd name="T1" fmla="*/ 204 h 2341"/>
                  <a:gd name="T2" fmla="*/ 103 w 1747"/>
                  <a:gd name="T3" fmla="*/ 279 h 2341"/>
                  <a:gd name="T4" fmla="*/ 75 w 1747"/>
                  <a:gd name="T5" fmla="*/ 387 h 2341"/>
                  <a:gd name="T6" fmla="*/ 117 w 1747"/>
                  <a:gd name="T7" fmla="*/ 492 h 2341"/>
                  <a:gd name="T8" fmla="*/ 255 w 1747"/>
                  <a:gd name="T9" fmla="*/ 343 h 2341"/>
                  <a:gd name="T10" fmla="*/ 292 w 1747"/>
                  <a:gd name="T11" fmla="*/ 367 h 2341"/>
                  <a:gd name="T12" fmla="*/ 469 w 1747"/>
                  <a:gd name="T13" fmla="*/ 468 h 2341"/>
                  <a:gd name="T14" fmla="*/ 559 w 1747"/>
                  <a:gd name="T15" fmla="*/ 790 h 2341"/>
                  <a:gd name="T16" fmla="*/ 690 w 1747"/>
                  <a:gd name="T17" fmla="*/ 936 h 2341"/>
                  <a:gd name="T18" fmla="*/ 808 w 1747"/>
                  <a:gd name="T19" fmla="*/ 1116 h 2341"/>
                  <a:gd name="T20" fmla="*/ 1036 w 1747"/>
                  <a:gd name="T21" fmla="*/ 1195 h 2341"/>
                  <a:gd name="T22" fmla="*/ 1138 w 1747"/>
                  <a:gd name="T23" fmla="*/ 1272 h 2341"/>
                  <a:gd name="T24" fmla="*/ 1111 w 1747"/>
                  <a:gd name="T25" fmla="*/ 1386 h 2341"/>
                  <a:gd name="T26" fmla="*/ 1240 w 1747"/>
                  <a:gd name="T27" fmla="*/ 1758 h 2341"/>
                  <a:gd name="T28" fmla="*/ 1228 w 1747"/>
                  <a:gd name="T29" fmla="*/ 1918 h 2341"/>
                  <a:gd name="T30" fmla="*/ 1204 w 1747"/>
                  <a:gd name="T31" fmla="*/ 2047 h 2341"/>
                  <a:gd name="T32" fmla="*/ 1236 w 1747"/>
                  <a:gd name="T33" fmla="*/ 2262 h 2341"/>
                  <a:gd name="T34" fmla="*/ 1254 w 1747"/>
                  <a:gd name="T35" fmla="*/ 2331 h 2341"/>
                  <a:gd name="T36" fmla="*/ 1326 w 1747"/>
                  <a:gd name="T37" fmla="*/ 2335 h 2341"/>
                  <a:gd name="T38" fmla="*/ 1288 w 1747"/>
                  <a:gd name="T39" fmla="*/ 2181 h 2341"/>
                  <a:gd name="T40" fmla="*/ 1342 w 1747"/>
                  <a:gd name="T41" fmla="*/ 2035 h 2341"/>
                  <a:gd name="T42" fmla="*/ 1438 w 1747"/>
                  <a:gd name="T43" fmla="*/ 1932 h 2341"/>
                  <a:gd name="T44" fmla="*/ 1548 w 1747"/>
                  <a:gd name="T45" fmla="*/ 1735 h 2341"/>
                  <a:gd name="T46" fmla="*/ 1747 w 1747"/>
                  <a:gd name="T47" fmla="*/ 1444 h 2341"/>
                  <a:gd name="T48" fmla="*/ 1542 w 1747"/>
                  <a:gd name="T49" fmla="*/ 1347 h 2341"/>
                  <a:gd name="T50" fmla="*/ 1384 w 1747"/>
                  <a:gd name="T51" fmla="*/ 1204 h 2341"/>
                  <a:gd name="T52" fmla="*/ 1194 w 1747"/>
                  <a:gd name="T53" fmla="*/ 1188 h 2341"/>
                  <a:gd name="T54" fmla="*/ 1099 w 1747"/>
                  <a:gd name="T55" fmla="*/ 1239 h 2341"/>
                  <a:gd name="T56" fmla="*/ 1038 w 1747"/>
                  <a:gd name="T57" fmla="*/ 1107 h 2341"/>
                  <a:gd name="T58" fmla="*/ 918 w 1747"/>
                  <a:gd name="T59" fmla="*/ 1099 h 2341"/>
                  <a:gd name="T60" fmla="*/ 1077 w 1747"/>
                  <a:gd name="T61" fmla="*/ 955 h 2341"/>
                  <a:gd name="T62" fmla="*/ 1117 w 1747"/>
                  <a:gd name="T63" fmla="*/ 927 h 2341"/>
                  <a:gd name="T64" fmla="*/ 1197 w 1747"/>
                  <a:gd name="T65" fmla="*/ 813 h 2341"/>
                  <a:gd name="T66" fmla="*/ 1243 w 1747"/>
                  <a:gd name="T67" fmla="*/ 745 h 2341"/>
                  <a:gd name="T68" fmla="*/ 1366 w 1747"/>
                  <a:gd name="T69" fmla="*/ 709 h 2341"/>
                  <a:gd name="T70" fmla="*/ 1249 w 1747"/>
                  <a:gd name="T71" fmla="*/ 666 h 2341"/>
                  <a:gd name="T72" fmla="*/ 1443 w 1747"/>
                  <a:gd name="T73" fmla="*/ 522 h 2341"/>
                  <a:gd name="T74" fmla="*/ 1273 w 1747"/>
                  <a:gd name="T75" fmla="*/ 408 h 2341"/>
                  <a:gd name="T76" fmla="*/ 1161 w 1747"/>
                  <a:gd name="T77" fmla="*/ 364 h 2341"/>
                  <a:gd name="T78" fmla="*/ 1128 w 1747"/>
                  <a:gd name="T79" fmla="*/ 589 h 2341"/>
                  <a:gd name="T80" fmla="*/ 969 w 1747"/>
                  <a:gd name="T81" fmla="*/ 420 h 2341"/>
                  <a:gd name="T82" fmla="*/ 1053 w 1747"/>
                  <a:gd name="T83" fmla="*/ 222 h 2341"/>
                  <a:gd name="T84" fmla="*/ 1110 w 1747"/>
                  <a:gd name="T85" fmla="*/ 138 h 2341"/>
                  <a:gd name="T86" fmla="*/ 1056 w 1747"/>
                  <a:gd name="T87" fmla="*/ 138 h 2341"/>
                  <a:gd name="T88" fmla="*/ 1003 w 1747"/>
                  <a:gd name="T89" fmla="*/ 64 h 2341"/>
                  <a:gd name="T90" fmla="*/ 954 w 1747"/>
                  <a:gd name="T91" fmla="*/ 114 h 2341"/>
                  <a:gd name="T92" fmla="*/ 901 w 1747"/>
                  <a:gd name="T93" fmla="*/ 127 h 2341"/>
                  <a:gd name="T94" fmla="*/ 804 w 1747"/>
                  <a:gd name="T95" fmla="*/ 108 h 2341"/>
                  <a:gd name="T96" fmla="*/ 694 w 1747"/>
                  <a:gd name="T97" fmla="*/ 153 h 2341"/>
                  <a:gd name="T98" fmla="*/ 573 w 1747"/>
                  <a:gd name="T99" fmla="*/ 61 h 2341"/>
                  <a:gd name="T100" fmla="*/ 448 w 1747"/>
                  <a:gd name="T101" fmla="*/ 96 h 2341"/>
                  <a:gd name="T102" fmla="*/ 241 w 1747"/>
                  <a:gd name="T103" fmla="*/ 64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7" h="2341">
                    <a:moveTo>
                      <a:pt x="106" y="40"/>
                    </a:moveTo>
                    <a:lnTo>
                      <a:pt x="76" y="88"/>
                    </a:lnTo>
                    <a:cubicBezTo>
                      <a:pt x="63" y="101"/>
                      <a:pt x="29" y="101"/>
                      <a:pt x="30" y="117"/>
                    </a:cubicBezTo>
                    <a:cubicBezTo>
                      <a:pt x="32" y="134"/>
                      <a:pt x="72" y="168"/>
                      <a:pt x="84" y="186"/>
                    </a:cubicBezTo>
                    <a:cubicBezTo>
                      <a:pt x="91" y="200"/>
                      <a:pt x="79" y="203"/>
                      <a:pt x="73" y="204"/>
                    </a:cubicBezTo>
                    <a:cubicBezTo>
                      <a:pt x="67" y="205"/>
                      <a:pt x="56" y="186"/>
                      <a:pt x="45" y="190"/>
                    </a:cubicBezTo>
                    <a:cubicBezTo>
                      <a:pt x="34" y="194"/>
                      <a:pt x="6" y="215"/>
                      <a:pt x="7" y="226"/>
                    </a:cubicBezTo>
                    <a:cubicBezTo>
                      <a:pt x="0" y="238"/>
                      <a:pt x="41" y="235"/>
                      <a:pt x="48" y="258"/>
                    </a:cubicBezTo>
                    <a:cubicBezTo>
                      <a:pt x="64" y="262"/>
                      <a:pt x="94" y="246"/>
                      <a:pt x="103" y="249"/>
                    </a:cubicBezTo>
                    <a:cubicBezTo>
                      <a:pt x="112" y="252"/>
                      <a:pt x="110" y="268"/>
                      <a:pt x="103" y="279"/>
                    </a:cubicBezTo>
                    <a:cubicBezTo>
                      <a:pt x="96" y="290"/>
                      <a:pt x="74" y="303"/>
                      <a:pt x="61" y="313"/>
                    </a:cubicBezTo>
                    <a:cubicBezTo>
                      <a:pt x="48" y="323"/>
                      <a:pt x="25" y="330"/>
                      <a:pt x="24" y="339"/>
                    </a:cubicBezTo>
                    <a:cubicBezTo>
                      <a:pt x="23" y="348"/>
                      <a:pt x="46" y="359"/>
                      <a:pt x="52" y="367"/>
                    </a:cubicBezTo>
                    <a:lnTo>
                      <a:pt x="57" y="390"/>
                    </a:lnTo>
                    <a:lnTo>
                      <a:pt x="75" y="387"/>
                    </a:lnTo>
                    <a:lnTo>
                      <a:pt x="90" y="423"/>
                    </a:lnTo>
                    <a:lnTo>
                      <a:pt x="147" y="405"/>
                    </a:lnTo>
                    <a:lnTo>
                      <a:pt x="141" y="433"/>
                    </a:lnTo>
                    <a:lnTo>
                      <a:pt x="73" y="498"/>
                    </a:lnTo>
                    <a:lnTo>
                      <a:pt x="117" y="492"/>
                    </a:lnTo>
                    <a:lnTo>
                      <a:pt x="169" y="442"/>
                    </a:lnTo>
                    <a:lnTo>
                      <a:pt x="202" y="418"/>
                    </a:lnTo>
                    <a:lnTo>
                      <a:pt x="196" y="391"/>
                    </a:lnTo>
                    <a:lnTo>
                      <a:pt x="228" y="343"/>
                    </a:lnTo>
                    <a:lnTo>
                      <a:pt x="255" y="343"/>
                    </a:lnTo>
                    <a:lnTo>
                      <a:pt x="225" y="370"/>
                    </a:lnTo>
                    <a:lnTo>
                      <a:pt x="220" y="405"/>
                    </a:lnTo>
                    <a:lnTo>
                      <a:pt x="265" y="387"/>
                    </a:lnTo>
                    <a:lnTo>
                      <a:pt x="273" y="355"/>
                    </a:lnTo>
                    <a:lnTo>
                      <a:pt x="292" y="367"/>
                    </a:lnTo>
                    <a:lnTo>
                      <a:pt x="357" y="387"/>
                    </a:lnTo>
                    <a:lnTo>
                      <a:pt x="376" y="385"/>
                    </a:lnTo>
                    <a:lnTo>
                      <a:pt x="418" y="441"/>
                    </a:lnTo>
                    <a:lnTo>
                      <a:pt x="438" y="415"/>
                    </a:lnTo>
                    <a:lnTo>
                      <a:pt x="469" y="468"/>
                    </a:lnTo>
                    <a:lnTo>
                      <a:pt x="489" y="489"/>
                    </a:lnTo>
                    <a:lnTo>
                      <a:pt x="492" y="528"/>
                    </a:lnTo>
                    <a:lnTo>
                      <a:pt x="528" y="585"/>
                    </a:lnTo>
                    <a:lnTo>
                      <a:pt x="577" y="607"/>
                    </a:lnTo>
                    <a:lnTo>
                      <a:pt x="559" y="790"/>
                    </a:lnTo>
                    <a:cubicBezTo>
                      <a:pt x="566" y="836"/>
                      <a:pt x="605" y="867"/>
                      <a:pt x="619" y="885"/>
                    </a:cubicBezTo>
                    <a:cubicBezTo>
                      <a:pt x="633" y="903"/>
                      <a:pt x="632" y="882"/>
                      <a:pt x="645" y="901"/>
                    </a:cubicBezTo>
                    <a:cubicBezTo>
                      <a:pt x="658" y="920"/>
                      <a:pt x="680" y="975"/>
                      <a:pt x="699" y="1002"/>
                    </a:cubicBezTo>
                    <a:cubicBezTo>
                      <a:pt x="718" y="1029"/>
                      <a:pt x="762" y="1074"/>
                      <a:pt x="760" y="1063"/>
                    </a:cubicBezTo>
                    <a:cubicBezTo>
                      <a:pt x="778" y="1078"/>
                      <a:pt x="702" y="961"/>
                      <a:pt x="690" y="936"/>
                    </a:cubicBezTo>
                    <a:lnTo>
                      <a:pt x="699" y="934"/>
                    </a:lnTo>
                    <a:lnTo>
                      <a:pt x="732" y="991"/>
                    </a:lnTo>
                    <a:lnTo>
                      <a:pt x="751" y="1000"/>
                    </a:lnTo>
                    <a:lnTo>
                      <a:pt x="798" y="1057"/>
                    </a:lnTo>
                    <a:lnTo>
                      <a:pt x="808" y="1116"/>
                    </a:lnTo>
                    <a:lnTo>
                      <a:pt x="868" y="1135"/>
                    </a:lnTo>
                    <a:lnTo>
                      <a:pt x="924" y="1161"/>
                    </a:lnTo>
                    <a:lnTo>
                      <a:pt x="963" y="1156"/>
                    </a:lnTo>
                    <a:lnTo>
                      <a:pt x="994" y="1191"/>
                    </a:lnTo>
                    <a:lnTo>
                      <a:pt x="1036" y="1195"/>
                    </a:lnTo>
                    <a:lnTo>
                      <a:pt x="1053" y="1245"/>
                    </a:lnTo>
                    <a:lnTo>
                      <a:pt x="1066" y="1245"/>
                    </a:lnTo>
                    <a:lnTo>
                      <a:pt x="1089" y="1266"/>
                    </a:lnTo>
                    <a:lnTo>
                      <a:pt x="1116" y="1260"/>
                    </a:lnTo>
                    <a:lnTo>
                      <a:pt x="1138" y="1272"/>
                    </a:lnTo>
                    <a:lnTo>
                      <a:pt x="1149" y="1249"/>
                    </a:lnTo>
                    <a:lnTo>
                      <a:pt x="1165" y="1264"/>
                    </a:lnTo>
                    <a:lnTo>
                      <a:pt x="1158" y="1317"/>
                    </a:lnTo>
                    <a:lnTo>
                      <a:pt x="1138" y="1341"/>
                    </a:lnTo>
                    <a:lnTo>
                      <a:pt x="1111" y="1386"/>
                    </a:lnTo>
                    <a:lnTo>
                      <a:pt x="1101" y="1426"/>
                    </a:lnTo>
                    <a:lnTo>
                      <a:pt x="1125" y="1467"/>
                    </a:lnTo>
                    <a:lnTo>
                      <a:pt x="1177" y="1573"/>
                    </a:lnTo>
                    <a:lnTo>
                      <a:pt x="1252" y="1615"/>
                    </a:lnTo>
                    <a:lnTo>
                      <a:pt x="1240" y="1758"/>
                    </a:lnTo>
                    <a:lnTo>
                      <a:pt x="1225" y="1845"/>
                    </a:lnTo>
                    <a:lnTo>
                      <a:pt x="1204" y="1933"/>
                    </a:lnTo>
                    <a:lnTo>
                      <a:pt x="1207" y="1968"/>
                    </a:lnTo>
                    <a:lnTo>
                      <a:pt x="1216" y="1942"/>
                    </a:lnTo>
                    <a:lnTo>
                      <a:pt x="1228" y="1918"/>
                    </a:lnTo>
                    <a:lnTo>
                      <a:pt x="1222" y="1971"/>
                    </a:lnTo>
                    <a:lnTo>
                      <a:pt x="1207" y="1980"/>
                    </a:lnTo>
                    <a:lnTo>
                      <a:pt x="1216" y="1990"/>
                    </a:lnTo>
                    <a:lnTo>
                      <a:pt x="1197" y="2017"/>
                    </a:lnTo>
                    <a:lnTo>
                      <a:pt x="1204" y="2047"/>
                    </a:lnTo>
                    <a:lnTo>
                      <a:pt x="1204" y="2086"/>
                    </a:lnTo>
                    <a:lnTo>
                      <a:pt x="1174" y="2172"/>
                    </a:lnTo>
                    <a:lnTo>
                      <a:pt x="1180" y="2236"/>
                    </a:lnTo>
                    <a:lnTo>
                      <a:pt x="1213" y="2274"/>
                    </a:lnTo>
                    <a:lnTo>
                      <a:pt x="1236" y="2262"/>
                    </a:lnTo>
                    <a:lnTo>
                      <a:pt x="1251" y="2274"/>
                    </a:lnTo>
                    <a:lnTo>
                      <a:pt x="1236" y="2293"/>
                    </a:lnTo>
                    <a:lnTo>
                      <a:pt x="1234" y="2316"/>
                    </a:lnTo>
                    <a:lnTo>
                      <a:pt x="1251" y="2313"/>
                    </a:lnTo>
                    <a:lnTo>
                      <a:pt x="1254" y="2331"/>
                    </a:lnTo>
                    <a:lnTo>
                      <a:pt x="1270" y="2334"/>
                    </a:lnTo>
                    <a:lnTo>
                      <a:pt x="1278" y="2320"/>
                    </a:lnTo>
                    <a:lnTo>
                      <a:pt x="1284" y="2341"/>
                    </a:lnTo>
                    <a:lnTo>
                      <a:pt x="1302" y="2329"/>
                    </a:lnTo>
                    <a:lnTo>
                      <a:pt x="1326" y="2335"/>
                    </a:lnTo>
                    <a:lnTo>
                      <a:pt x="1335" y="2319"/>
                    </a:lnTo>
                    <a:lnTo>
                      <a:pt x="1312" y="2284"/>
                    </a:lnTo>
                    <a:lnTo>
                      <a:pt x="1278" y="2272"/>
                    </a:lnTo>
                    <a:lnTo>
                      <a:pt x="1270" y="2214"/>
                    </a:lnTo>
                    <a:lnTo>
                      <a:pt x="1288" y="2181"/>
                    </a:lnTo>
                    <a:lnTo>
                      <a:pt x="1309" y="2167"/>
                    </a:lnTo>
                    <a:lnTo>
                      <a:pt x="1315" y="2137"/>
                    </a:lnTo>
                    <a:lnTo>
                      <a:pt x="1293" y="2116"/>
                    </a:lnTo>
                    <a:lnTo>
                      <a:pt x="1300" y="2095"/>
                    </a:lnTo>
                    <a:lnTo>
                      <a:pt x="1342" y="2035"/>
                    </a:lnTo>
                    <a:lnTo>
                      <a:pt x="1329" y="2007"/>
                    </a:lnTo>
                    <a:lnTo>
                      <a:pt x="1354" y="2005"/>
                    </a:lnTo>
                    <a:lnTo>
                      <a:pt x="1368" y="1966"/>
                    </a:lnTo>
                    <a:lnTo>
                      <a:pt x="1410" y="1966"/>
                    </a:lnTo>
                    <a:lnTo>
                      <a:pt x="1438" y="1932"/>
                    </a:lnTo>
                    <a:lnTo>
                      <a:pt x="1428" y="1897"/>
                    </a:lnTo>
                    <a:lnTo>
                      <a:pt x="1441" y="1897"/>
                    </a:lnTo>
                    <a:lnTo>
                      <a:pt x="1489" y="1881"/>
                    </a:lnTo>
                    <a:lnTo>
                      <a:pt x="1524" y="1812"/>
                    </a:lnTo>
                    <a:lnTo>
                      <a:pt x="1548" y="1735"/>
                    </a:lnTo>
                    <a:lnTo>
                      <a:pt x="1588" y="1711"/>
                    </a:lnTo>
                    <a:lnTo>
                      <a:pt x="1666" y="1657"/>
                    </a:lnTo>
                    <a:lnTo>
                      <a:pt x="1689" y="1566"/>
                    </a:lnTo>
                    <a:lnTo>
                      <a:pt x="1729" y="1494"/>
                    </a:lnTo>
                    <a:lnTo>
                      <a:pt x="1747" y="1444"/>
                    </a:lnTo>
                    <a:lnTo>
                      <a:pt x="1734" y="1417"/>
                    </a:lnTo>
                    <a:lnTo>
                      <a:pt x="1681" y="1398"/>
                    </a:lnTo>
                    <a:lnTo>
                      <a:pt x="1602" y="1369"/>
                    </a:lnTo>
                    <a:lnTo>
                      <a:pt x="1594" y="1359"/>
                    </a:lnTo>
                    <a:lnTo>
                      <a:pt x="1542" y="1347"/>
                    </a:lnTo>
                    <a:lnTo>
                      <a:pt x="1507" y="1369"/>
                    </a:lnTo>
                    <a:lnTo>
                      <a:pt x="1536" y="1329"/>
                    </a:lnTo>
                    <a:lnTo>
                      <a:pt x="1510" y="1288"/>
                    </a:lnTo>
                    <a:lnTo>
                      <a:pt x="1432" y="1252"/>
                    </a:lnTo>
                    <a:lnTo>
                      <a:pt x="1384" y="1204"/>
                    </a:lnTo>
                    <a:lnTo>
                      <a:pt x="1348" y="1186"/>
                    </a:lnTo>
                    <a:lnTo>
                      <a:pt x="1303" y="1203"/>
                    </a:lnTo>
                    <a:lnTo>
                      <a:pt x="1264" y="1162"/>
                    </a:lnTo>
                    <a:lnTo>
                      <a:pt x="1228" y="1171"/>
                    </a:lnTo>
                    <a:lnTo>
                      <a:pt x="1194" y="1188"/>
                    </a:lnTo>
                    <a:lnTo>
                      <a:pt x="1167" y="1216"/>
                    </a:lnTo>
                    <a:lnTo>
                      <a:pt x="1165" y="1242"/>
                    </a:lnTo>
                    <a:lnTo>
                      <a:pt x="1153" y="1237"/>
                    </a:lnTo>
                    <a:lnTo>
                      <a:pt x="1126" y="1246"/>
                    </a:lnTo>
                    <a:lnTo>
                      <a:pt x="1099" y="1239"/>
                    </a:lnTo>
                    <a:lnTo>
                      <a:pt x="1083" y="1218"/>
                    </a:lnTo>
                    <a:lnTo>
                      <a:pt x="1087" y="1180"/>
                    </a:lnTo>
                    <a:lnTo>
                      <a:pt x="1086" y="1153"/>
                    </a:lnTo>
                    <a:lnTo>
                      <a:pt x="1032" y="1143"/>
                    </a:lnTo>
                    <a:lnTo>
                      <a:pt x="1038" y="1107"/>
                    </a:lnTo>
                    <a:lnTo>
                      <a:pt x="1053" y="1075"/>
                    </a:lnTo>
                    <a:lnTo>
                      <a:pt x="999" y="1074"/>
                    </a:lnTo>
                    <a:lnTo>
                      <a:pt x="990" y="1102"/>
                    </a:lnTo>
                    <a:lnTo>
                      <a:pt x="958" y="1111"/>
                    </a:lnTo>
                    <a:lnTo>
                      <a:pt x="918" y="1099"/>
                    </a:lnTo>
                    <a:lnTo>
                      <a:pt x="906" y="1030"/>
                    </a:lnTo>
                    <a:lnTo>
                      <a:pt x="916" y="984"/>
                    </a:lnTo>
                    <a:lnTo>
                      <a:pt x="969" y="961"/>
                    </a:lnTo>
                    <a:lnTo>
                      <a:pt x="1015" y="952"/>
                    </a:lnTo>
                    <a:lnTo>
                      <a:pt x="1077" y="955"/>
                    </a:lnTo>
                    <a:lnTo>
                      <a:pt x="1098" y="1011"/>
                    </a:lnTo>
                    <a:lnTo>
                      <a:pt x="1132" y="1038"/>
                    </a:lnTo>
                    <a:lnTo>
                      <a:pt x="1140" y="1015"/>
                    </a:lnTo>
                    <a:lnTo>
                      <a:pt x="1120" y="961"/>
                    </a:lnTo>
                    <a:lnTo>
                      <a:pt x="1117" y="927"/>
                    </a:lnTo>
                    <a:lnTo>
                      <a:pt x="1156" y="895"/>
                    </a:lnTo>
                    <a:lnTo>
                      <a:pt x="1179" y="873"/>
                    </a:lnTo>
                    <a:lnTo>
                      <a:pt x="1188" y="859"/>
                    </a:lnTo>
                    <a:lnTo>
                      <a:pt x="1182" y="837"/>
                    </a:lnTo>
                    <a:lnTo>
                      <a:pt x="1197" y="813"/>
                    </a:lnTo>
                    <a:lnTo>
                      <a:pt x="1210" y="826"/>
                    </a:lnTo>
                    <a:lnTo>
                      <a:pt x="1210" y="780"/>
                    </a:lnTo>
                    <a:lnTo>
                      <a:pt x="1234" y="772"/>
                    </a:lnTo>
                    <a:lnTo>
                      <a:pt x="1264" y="766"/>
                    </a:lnTo>
                    <a:lnTo>
                      <a:pt x="1243" y="745"/>
                    </a:lnTo>
                    <a:lnTo>
                      <a:pt x="1300" y="703"/>
                    </a:lnTo>
                    <a:lnTo>
                      <a:pt x="1330" y="694"/>
                    </a:lnTo>
                    <a:lnTo>
                      <a:pt x="1311" y="715"/>
                    </a:lnTo>
                    <a:lnTo>
                      <a:pt x="1312" y="730"/>
                    </a:lnTo>
                    <a:lnTo>
                      <a:pt x="1366" y="709"/>
                    </a:lnTo>
                    <a:lnTo>
                      <a:pt x="1330" y="664"/>
                    </a:lnTo>
                    <a:lnTo>
                      <a:pt x="1326" y="651"/>
                    </a:lnTo>
                    <a:lnTo>
                      <a:pt x="1333" y="627"/>
                    </a:lnTo>
                    <a:lnTo>
                      <a:pt x="1311" y="619"/>
                    </a:lnTo>
                    <a:lnTo>
                      <a:pt x="1249" y="666"/>
                    </a:lnTo>
                    <a:lnTo>
                      <a:pt x="1309" y="604"/>
                    </a:lnTo>
                    <a:lnTo>
                      <a:pt x="1407" y="603"/>
                    </a:lnTo>
                    <a:lnTo>
                      <a:pt x="1414" y="573"/>
                    </a:lnTo>
                    <a:lnTo>
                      <a:pt x="1440" y="568"/>
                    </a:lnTo>
                    <a:lnTo>
                      <a:pt x="1443" y="522"/>
                    </a:lnTo>
                    <a:lnTo>
                      <a:pt x="1423" y="498"/>
                    </a:lnTo>
                    <a:lnTo>
                      <a:pt x="1396" y="502"/>
                    </a:lnTo>
                    <a:cubicBezTo>
                      <a:pt x="1381" y="481"/>
                      <a:pt x="1347" y="388"/>
                      <a:pt x="1333" y="372"/>
                    </a:cubicBezTo>
                    <a:cubicBezTo>
                      <a:pt x="1319" y="356"/>
                      <a:pt x="1324" y="417"/>
                      <a:pt x="1311" y="408"/>
                    </a:cubicBezTo>
                    <a:lnTo>
                      <a:pt x="1273" y="408"/>
                    </a:lnTo>
                    <a:lnTo>
                      <a:pt x="1276" y="361"/>
                    </a:lnTo>
                    <a:lnTo>
                      <a:pt x="1254" y="331"/>
                    </a:lnTo>
                    <a:lnTo>
                      <a:pt x="1228" y="310"/>
                    </a:lnTo>
                    <a:cubicBezTo>
                      <a:pt x="1212" y="308"/>
                      <a:pt x="1167" y="310"/>
                      <a:pt x="1156" y="319"/>
                    </a:cubicBezTo>
                    <a:cubicBezTo>
                      <a:pt x="1144" y="328"/>
                      <a:pt x="1161" y="332"/>
                      <a:pt x="1161" y="364"/>
                    </a:cubicBezTo>
                    <a:cubicBezTo>
                      <a:pt x="1161" y="379"/>
                      <a:pt x="1155" y="389"/>
                      <a:pt x="1155" y="408"/>
                    </a:cubicBezTo>
                    <a:cubicBezTo>
                      <a:pt x="1155" y="427"/>
                      <a:pt x="1167" y="458"/>
                      <a:pt x="1164" y="477"/>
                    </a:cubicBezTo>
                    <a:lnTo>
                      <a:pt x="1135" y="520"/>
                    </a:lnTo>
                    <a:lnTo>
                      <a:pt x="1150" y="571"/>
                    </a:lnTo>
                    <a:lnTo>
                      <a:pt x="1128" y="589"/>
                    </a:lnTo>
                    <a:lnTo>
                      <a:pt x="1090" y="519"/>
                    </a:lnTo>
                    <a:lnTo>
                      <a:pt x="1084" y="492"/>
                    </a:lnTo>
                    <a:lnTo>
                      <a:pt x="1030" y="493"/>
                    </a:lnTo>
                    <a:lnTo>
                      <a:pt x="996" y="466"/>
                    </a:lnTo>
                    <a:lnTo>
                      <a:pt x="969" y="420"/>
                    </a:lnTo>
                    <a:cubicBezTo>
                      <a:pt x="960" y="407"/>
                      <a:pt x="938" y="405"/>
                      <a:pt x="940" y="388"/>
                    </a:cubicBezTo>
                    <a:cubicBezTo>
                      <a:pt x="943" y="373"/>
                      <a:pt x="970" y="339"/>
                      <a:pt x="982" y="319"/>
                    </a:cubicBezTo>
                    <a:lnTo>
                      <a:pt x="1005" y="295"/>
                    </a:lnTo>
                    <a:lnTo>
                      <a:pt x="1027" y="300"/>
                    </a:lnTo>
                    <a:lnTo>
                      <a:pt x="1053" y="222"/>
                    </a:lnTo>
                    <a:lnTo>
                      <a:pt x="1024" y="199"/>
                    </a:lnTo>
                    <a:lnTo>
                      <a:pt x="1074" y="207"/>
                    </a:lnTo>
                    <a:lnTo>
                      <a:pt x="1111" y="195"/>
                    </a:lnTo>
                    <a:lnTo>
                      <a:pt x="1129" y="156"/>
                    </a:lnTo>
                    <a:lnTo>
                      <a:pt x="1110" y="138"/>
                    </a:lnTo>
                    <a:lnTo>
                      <a:pt x="1129" y="108"/>
                    </a:lnTo>
                    <a:lnTo>
                      <a:pt x="1108" y="79"/>
                    </a:lnTo>
                    <a:lnTo>
                      <a:pt x="1086" y="72"/>
                    </a:lnTo>
                    <a:lnTo>
                      <a:pt x="1074" y="139"/>
                    </a:lnTo>
                    <a:lnTo>
                      <a:pt x="1056" y="138"/>
                    </a:lnTo>
                    <a:lnTo>
                      <a:pt x="1047" y="93"/>
                    </a:lnTo>
                    <a:lnTo>
                      <a:pt x="1027" y="118"/>
                    </a:lnTo>
                    <a:lnTo>
                      <a:pt x="1018" y="93"/>
                    </a:lnTo>
                    <a:lnTo>
                      <a:pt x="999" y="97"/>
                    </a:lnTo>
                    <a:lnTo>
                      <a:pt x="1003" y="64"/>
                    </a:lnTo>
                    <a:lnTo>
                      <a:pt x="972" y="0"/>
                    </a:lnTo>
                    <a:lnTo>
                      <a:pt x="946" y="16"/>
                    </a:lnTo>
                    <a:lnTo>
                      <a:pt x="936" y="60"/>
                    </a:lnTo>
                    <a:lnTo>
                      <a:pt x="960" y="90"/>
                    </a:lnTo>
                    <a:lnTo>
                      <a:pt x="954" y="114"/>
                    </a:lnTo>
                    <a:lnTo>
                      <a:pt x="981" y="132"/>
                    </a:lnTo>
                    <a:lnTo>
                      <a:pt x="960" y="150"/>
                    </a:lnTo>
                    <a:lnTo>
                      <a:pt x="933" y="154"/>
                    </a:lnTo>
                    <a:lnTo>
                      <a:pt x="931" y="123"/>
                    </a:lnTo>
                    <a:lnTo>
                      <a:pt x="901" y="127"/>
                    </a:lnTo>
                    <a:lnTo>
                      <a:pt x="906" y="150"/>
                    </a:lnTo>
                    <a:lnTo>
                      <a:pt x="856" y="156"/>
                    </a:lnTo>
                    <a:lnTo>
                      <a:pt x="838" y="133"/>
                    </a:lnTo>
                    <a:lnTo>
                      <a:pt x="817" y="130"/>
                    </a:lnTo>
                    <a:lnTo>
                      <a:pt x="804" y="108"/>
                    </a:lnTo>
                    <a:lnTo>
                      <a:pt x="772" y="127"/>
                    </a:lnTo>
                    <a:lnTo>
                      <a:pt x="777" y="187"/>
                    </a:lnTo>
                    <a:lnTo>
                      <a:pt x="751" y="141"/>
                    </a:lnTo>
                    <a:lnTo>
                      <a:pt x="726" y="154"/>
                    </a:lnTo>
                    <a:lnTo>
                      <a:pt x="694" y="153"/>
                    </a:lnTo>
                    <a:lnTo>
                      <a:pt x="706" y="120"/>
                    </a:lnTo>
                    <a:lnTo>
                      <a:pt x="685" y="97"/>
                    </a:lnTo>
                    <a:lnTo>
                      <a:pt x="678" y="115"/>
                    </a:lnTo>
                    <a:lnTo>
                      <a:pt x="600" y="69"/>
                    </a:lnTo>
                    <a:lnTo>
                      <a:pt x="573" y="61"/>
                    </a:lnTo>
                    <a:lnTo>
                      <a:pt x="570" y="79"/>
                    </a:lnTo>
                    <a:cubicBezTo>
                      <a:pt x="563" y="76"/>
                      <a:pt x="544" y="36"/>
                      <a:pt x="532" y="42"/>
                    </a:cubicBezTo>
                    <a:cubicBezTo>
                      <a:pt x="520" y="48"/>
                      <a:pt x="542" y="53"/>
                      <a:pt x="526" y="67"/>
                    </a:cubicBezTo>
                    <a:lnTo>
                      <a:pt x="508" y="60"/>
                    </a:lnTo>
                    <a:lnTo>
                      <a:pt x="448" y="96"/>
                    </a:lnTo>
                    <a:lnTo>
                      <a:pt x="420" y="106"/>
                    </a:lnTo>
                    <a:lnTo>
                      <a:pt x="345" y="67"/>
                    </a:lnTo>
                    <a:lnTo>
                      <a:pt x="309" y="70"/>
                    </a:lnTo>
                    <a:cubicBezTo>
                      <a:pt x="292" y="66"/>
                      <a:pt x="252" y="41"/>
                      <a:pt x="241" y="40"/>
                    </a:cubicBezTo>
                    <a:cubicBezTo>
                      <a:pt x="230" y="39"/>
                      <a:pt x="248" y="65"/>
                      <a:pt x="241" y="64"/>
                    </a:cubicBezTo>
                    <a:lnTo>
                      <a:pt x="196" y="31"/>
                    </a:lnTo>
                    <a:lnTo>
                      <a:pt x="166" y="19"/>
                    </a:lnTo>
                    <a:lnTo>
                      <a:pt x="145" y="31"/>
                    </a:lnTo>
                    <a:lnTo>
                      <a:pt x="106" y="40"/>
                    </a:ln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70" name="Freeform 122"/>
              <p:cNvSpPr>
                <a:spLocks/>
              </p:cNvSpPr>
              <p:nvPr/>
            </p:nvSpPr>
            <p:spPr bwMode="gray">
              <a:xfrm>
                <a:off x="4005" y="1254"/>
                <a:ext cx="239" cy="182"/>
              </a:xfrm>
              <a:custGeom>
                <a:avLst/>
                <a:gdLst>
                  <a:gd name="T0" fmla="*/ 30 w 239"/>
                  <a:gd name="T1" fmla="*/ 14 h 182"/>
                  <a:gd name="T2" fmla="*/ 2 w 239"/>
                  <a:gd name="T3" fmla="*/ 67 h 182"/>
                  <a:gd name="T4" fmla="*/ 44 w 239"/>
                  <a:gd name="T5" fmla="*/ 79 h 182"/>
                  <a:gd name="T6" fmla="*/ 6 w 239"/>
                  <a:gd name="T7" fmla="*/ 94 h 182"/>
                  <a:gd name="T8" fmla="*/ 39 w 239"/>
                  <a:gd name="T9" fmla="*/ 114 h 182"/>
                  <a:gd name="T10" fmla="*/ 50 w 239"/>
                  <a:gd name="T11" fmla="*/ 106 h 182"/>
                  <a:gd name="T12" fmla="*/ 75 w 239"/>
                  <a:gd name="T13" fmla="*/ 103 h 182"/>
                  <a:gd name="T14" fmla="*/ 83 w 239"/>
                  <a:gd name="T15" fmla="*/ 126 h 182"/>
                  <a:gd name="T16" fmla="*/ 30 w 239"/>
                  <a:gd name="T17" fmla="*/ 127 h 182"/>
                  <a:gd name="T18" fmla="*/ 26 w 239"/>
                  <a:gd name="T19" fmla="*/ 150 h 182"/>
                  <a:gd name="T20" fmla="*/ 99 w 239"/>
                  <a:gd name="T21" fmla="*/ 180 h 182"/>
                  <a:gd name="T22" fmla="*/ 110 w 239"/>
                  <a:gd name="T23" fmla="*/ 182 h 182"/>
                  <a:gd name="T24" fmla="*/ 128 w 239"/>
                  <a:gd name="T25" fmla="*/ 169 h 182"/>
                  <a:gd name="T26" fmla="*/ 155 w 239"/>
                  <a:gd name="T27" fmla="*/ 162 h 182"/>
                  <a:gd name="T28" fmla="*/ 173 w 239"/>
                  <a:gd name="T29" fmla="*/ 165 h 182"/>
                  <a:gd name="T30" fmla="*/ 215 w 239"/>
                  <a:gd name="T31" fmla="*/ 162 h 182"/>
                  <a:gd name="T32" fmla="*/ 193 w 239"/>
                  <a:gd name="T33" fmla="*/ 143 h 182"/>
                  <a:gd name="T34" fmla="*/ 233 w 239"/>
                  <a:gd name="T35" fmla="*/ 145 h 182"/>
                  <a:gd name="T36" fmla="*/ 230 w 239"/>
                  <a:gd name="T37" fmla="*/ 126 h 182"/>
                  <a:gd name="T38" fmla="*/ 183 w 239"/>
                  <a:gd name="T39" fmla="*/ 109 h 182"/>
                  <a:gd name="T40" fmla="*/ 176 w 239"/>
                  <a:gd name="T41" fmla="*/ 78 h 182"/>
                  <a:gd name="T42" fmla="*/ 171 w 239"/>
                  <a:gd name="T43" fmla="*/ 43 h 182"/>
                  <a:gd name="T44" fmla="*/ 152 w 239"/>
                  <a:gd name="T45" fmla="*/ 21 h 182"/>
                  <a:gd name="T46" fmla="*/ 138 w 239"/>
                  <a:gd name="T47" fmla="*/ 28 h 182"/>
                  <a:gd name="T48" fmla="*/ 117 w 239"/>
                  <a:gd name="T49" fmla="*/ 13 h 182"/>
                  <a:gd name="T50" fmla="*/ 102 w 239"/>
                  <a:gd name="T51" fmla="*/ 31 h 182"/>
                  <a:gd name="T52" fmla="*/ 89 w 239"/>
                  <a:gd name="T53" fmla="*/ 7 h 182"/>
                  <a:gd name="T54" fmla="*/ 69 w 239"/>
                  <a:gd name="T55" fmla="*/ 34 h 182"/>
                  <a:gd name="T56" fmla="*/ 65 w 239"/>
                  <a:gd name="T57" fmla="*/ 3 h 182"/>
                  <a:gd name="T58" fmla="*/ 51 w 239"/>
                  <a:gd name="T59" fmla="*/ 0 h 182"/>
                  <a:gd name="T60" fmla="*/ 30 w 239"/>
                  <a:gd name="T61" fmla="*/ 1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182">
                    <a:moveTo>
                      <a:pt x="30" y="14"/>
                    </a:moveTo>
                    <a:cubicBezTo>
                      <a:pt x="0" y="30"/>
                      <a:pt x="12" y="51"/>
                      <a:pt x="2" y="67"/>
                    </a:cubicBezTo>
                    <a:cubicBezTo>
                      <a:pt x="0" y="72"/>
                      <a:pt x="47" y="74"/>
                      <a:pt x="44" y="79"/>
                    </a:cubicBezTo>
                    <a:cubicBezTo>
                      <a:pt x="43" y="81"/>
                      <a:pt x="6" y="94"/>
                      <a:pt x="6" y="94"/>
                    </a:cubicBezTo>
                    <a:cubicBezTo>
                      <a:pt x="17" y="118"/>
                      <a:pt x="25" y="110"/>
                      <a:pt x="39" y="114"/>
                    </a:cubicBezTo>
                    <a:cubicBezTo>
                      <a:pt x="42" y="114"/>
                      <a:pt x="50" y="106"/>
                      <a:pt x="50" y="106"/>
                    </a:cubicBezTo>
                    <a:cubicBezTo>
                      <a:pt x="56" y="97"/>
                      <a:pt x="72" y="117"/>
                      <a:pt x="75" y="103"/>
                    </a:cubicBezTo>
                    <a:cubicBezTo>
                      <a:pt x="80" y="106"/>
                      <a:pt x="88" y="119"/>
                      <a:pt x="83" y="126"/>
                    </a:cubicBezTo>
                    <a:cubicBezTo>
                      <a:pt x="84" y="141"/>
                      <a:pt x="22" y="125"/>
                      <a:pt x="30" y="127"/>
                    </a:cubicBezTo>
                    <a:cubicBezTo>
                      <a:pt x="25" y="131"/>
                      <a:pt x="14" y="141"/>
                      <a:pt x="26" y="150"/>
                    </a:cubicBezTo>
                    <a:cubicBezTo>
                      <a:pt x="38" y="159"/>
                      <a:pt x="85" y="175"/>
                      <a:pt x="99" y="180"/>
                    </a:cubicBezTo>
                    <a:cubicBezTo>
                      <a:pt x="102" y="179"/>
                      <a:pt x="110" y="182"/>
                      <a:pt x="110" y="182"/>
                    </a:cubicBezTo>
                    <a:cubicBezTo>
                      <a:pt x="121" y="174"/>
                      <a:pt x="121" y="181"/>
                      <a:pt x="128" y="169"/>
                    </a:cubicBezTo>
                    <a:cubicBezTo>
                      <a:pt x="136" y="167"/>
                      <a:pt x="147" y="161"/>
                      <a:pt x="155" y="162"/>
                    </a:cubicBezTo>
                    <a:cubicBezTo>
                      <a:pt x="160" y="163"/>
                      <a:pt x="173" y="165"/>
                      <a:pt x="173" y="165"/>
                    </a:cubicBezTo>
                    <a:cubicBezTo>
                      <a:pt x="179" y="166"/>
                      <a:pt x="212" y="166"/>
                      <a:pt x="215" y="162"/>
                    </a:cubicBezTo>
                    <a:cubicBezTo>
                      <a:pt x="218" y="158"/>
                      <a:pt x="190" y="146"/>
                      <a:pt x="193" y="143"/>
                    </a:cubicBezTo>
                    <a:cubicBezTo>
                      <a:pt x="199" y="138"/>
                      <a:pt x="227" y="148"/>
                      <a:pt x="233" y="145"/>
                    </a:cubicBezTo>
                    <a:cubicBezTo>
                      <a:pt x="239" y="142"/>
                      <a:pt x="238" y="132"/>
                      <a:pt x="230" y="126"/>
                    </a:cubicBezTo>
                    <a:cubicBezTo>
                      <a:pt x="226" y="118"/>
                      <a:pt x="183" y="118"/>
                      <a:pt x="183" y="109"/>
                    </a:cubicBezTo>
                    <a:cubicBezTo>
                      <a:pt x="183" y="102"/>
                      <a:pt x="176" y="78"/>
                      <a:pt x="176" y="78"/>
                    </a:cubicBezTo>
                    <a:cubicBezTo>
                      <a:pt x="173" y="62"/>
                      <a:pt x="180" y="61"/>
                      <a:pt x="171" y="43"/>
                    </a:cubicBezTo>
                    <a:cubicBezTo>
                      <a:pt x="165" y="34"/>
                      <a:pt x="160" y="19"/>
                      <a:pt x="152" y="21"/>
                    </a:cubicBezTo>
                    <a:cubicBezTo>
                      <a:pt x="146" y="27"/>
                      <a:pt x="146" y="30"/>
                      <a:pt x="138" y="28"/>
                    </a:cubicBezTo>
                    <a:cubicBezTo>
                      <a:pt x="132" y="32"/>
                      <a:pt x="123" y="12"/>
                      <a:pt x="117" y="13"/>
                    </a:cubicBezTo>
                    <a:cubicBezTo>
                      <a:pt x="111" y="14"/>
                      <a:pt x="107" y="32"/>
                      <a:pt x="102" y="31"/>
                    </a:cubicBezTo>
                    <a:cubicBezTo>
                      <a:pt x="97" y="30"/>
                      <a:pt x="99" y="4"/>
                      <a:pt x="89" y="7"/>
                    </a:cubicBezTo>
                    <a:cubicBezTo>
                      <a:pt x="79" y="10"/>
                      <a:pt x="73" y="35"/>
                      <a:pt x="69" y="34"/>
                    </a:cubicBezTo>
                    <a:cubicBezTo>
                      <a:pt x="60" y="41"/>
                      <a:pt x="75" y="3"/>
                      <a:pt x="65" y="3"/>
                    </a:cubicBezTo>
                    <a:cubicBezTo>
                      <a:pt x="62" y="1"/>
                      <a:pt x="54" y="0"/>
                      <a:pt x="51" y="0"/>
                    </a:cubicBezTo>
                    <a:cubicBezTo>
                      <a:pt x="45" y="0"/>
                      <a:pt x="41" y="24"/>
                      <a:pt x="30" y="1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71" name="Freeform 123"/>
              <p:cNvSpPr>
                <a:spLocks/>
              </p:cNvSpPr>
              <p:nvPr/>
            </p:nvSpPr>
            <p:spPr bwMode="gray">
              <a:xfrm>
                <a:off x="4469" y="1287"/>
                <a:ext cx="284" cy="332"/>
              </a:xfrm>
              <a:custGeom>
                <a:avLst/>
                <a:gdLst>
                  <a:gd name="T0" fmla="*/ 12 w 284"/>
                  <a:gd name="T1" fmla="*/ 24 h 332"/>
                  <a:gd name="T2" fmla="*/ 8 w 284"/>
                  <a:gd name="T3" fmla="*/ 49 h 332"/>
                  <a:gd name="T4" fmla="*/ 0 w 284"/>
                  <a:gd name="T5" fmla="*/ 73 h 332"/>
                  <a:gd name="T6" fmla="*/ 45 w 284"/>
                  <a:gd name="T7" fmla="*/ 123 h 332"/>
                  <a:gd name="T8" fmla="*/ 67 w 284"/>
                  <a:gd name="T9" fmla="*/ 127 h 332"/>
                  <a:gd name="T10" fmla="*/ 91 w 284"/>
                  <a:gd name="T11" fmla="*/ 139 h 332"/>
                  <a:gd name="T12" fmla="*/ 96 w 284"/>
                  <a:gd name="T13" fmla="*/ 113 h 332"/>
                  <a:gd name="T14" fmla="*/ 116 w 284"/>
                  <a:gd name="T15" fmla="*/ 130 h 332"/>
                  <a:gd name="T16" fmla="*/ 137 w 284"/>
                  <a:gd name="T17" fmla="*/ 164 h 332"/>
                  <a:gd name="T18" fmla="*/ 156 w 284"/>
                  <a:gd name="T19" fmla="*/ 207 h 332"/>
                  <a:gd name="T20" fmla="*/ 144 w 284"/>
                  <a:gd name="T21" fmla="*/ 244 h 332"/>
                  <a:gd name="T22" fmla="*/ 118 w 284"/>
                  <a:gd name="T23" fmla="*/ 245 h 332"/>
                  <a:gd name="T24" fmla="*/ 112 w 284"/>
                  <a:gd name="T25" fmla="*/ 256 h 332"/>
                  <a:gd name="T26" fmla="*/ 115 w 284"/>
                  <a:gd name="T27" fmla="*/ 277 h 332"/>
                  <a:gd name="T28" fmla="*/ 139 w 284"/>
                  <a:gd name="T29" fmla="*/ 277 h 332"/>
                  <a:gd name="T30" fmla="*/ 157 w 284"/>
                  <a:gd name="T31" fmla="*/ 285 h 332"/>
                  <a:gd name="T32" fmla="*/ 189 w 284"/>
                  <a:gd name="T33" fmla="*/ 317 h 332"/>
                  <a:gd name="T34" fmla="*/ 198 w 284"/>
                  <a:gd name="T35" fmla="*/ 319 h 332"/>
                  <a:gd name="T36" fmla="*/ 208 w 284"/>
                  <a:gd name="T37" fmla="*/ 320 h 332"/>
                  <a:gd name="T38" fmla="*/ 226 w 284"/>
                  <a:gd name="T39" fmla="*/ 332 h 332"/>
                  <a:gd name="T40" fmla="*/ 217 w 284"/>
                  <a:gd name="T41" fmla="*/ 306 h 332"/>
                  <a:gd name="T42" fmla="*/ 247 w 284"/>
                  <a:gd name="T43" fmla="*/ 321 h 332"/>
                  <a:gd name="T44" fmla="*/ 249 w 284"/>
                  <a:gd name="T45" fmla="*/ 283 h 332"/>
                  <a:gd name="T46" fmla="*/ 217 w 284"/>
                  <a:gd name="T47" fmla="*/ 261 h 332"/>
                  <a:gd name="T48" fmla="*/ 208 w 284"/>
                  <a:gd name="T49" fmla="*/ 234 h 332"/>
                  <a:gd name="T50" fmla="*/ 220 w 284"/>
                  <a:gd name="T51" fmla="*/ 223 h 332"/>
                  <a:gd name="T52" fmla="*/ 235 w 284"/>
                  <a:gd name="T53" fmla="*/ 259 h 332"/>
                  <a:gd name="T54" fmla="*/ 265 w 284"/>
                  <a:gd name="T55" fmla="*/ 249 h 332"/>
                  <a:gd name="T56" fmla="*/ 283 w 284"/>
                  <a:gd name="T57" fmla="*/ 234 h 332"/>
                  <a:gd name="T58" fmla="*/ 261 w 284"/>
                  <a:gd name="T59" fmla="*/ 214 h 332"/>
                  <a:gd name="T60" fmla="*/ 223 w 284"/>
                  <a:gd name="T61" fmla="*/ 181 h 332"/>
                  <a:gd name="T62" fmla="*/ 211 w 284"/>
                  <a:gd name="T63" fmla="*/ 174 h 332"/>
                  <a:gd name="T64" fmla="*/ 231 w 284"/>
                  <a:gd name="T65" fmla="*/ 157 h 332"/>
                  <a:gd name="T66" fmla="*/ 219 w 284"/>
                  <a:gd name="T67" fmla="*/ 126 h 332"/>
                  <a:gd name="T68" fmla="*/ 193 w 284"/>
                  <a:gd name="T69" fmla="*/ 101 h 332"/>
                  <a:gd name="T70" fmla="*/ 177 w 284"/>
                  <a:gd name="T71" fmla="*/ 94 h 332"/>
                  <a:gd name="T72" fmla="*/ 151 w 284"/>
                  <a:gd name="T73" fmla="*/ 78 h 332"/>
                  <a:gd name="T74" fmla="*/ 133 w 284"/>
                  <a:gd name="T75" fmla="*/ 55 h 332"/>
                  <a:gd name="T76" fmla="*/ 99 w 284"/>
                  <a:gd name="T77" fmla="*/ 49 h 332"/>
                  <a:gd name="T78" fmla="*/ 85 w 284"/>
                  <a:gd name="T79" fmla="*/ 49 h 332"/>
                  <a:gd name="T80" fmla="*/ 85 w 284"/>
                  <a:gd name="T81" fmla="*/ 19 h 332"/>
                  <a:gd name="T82" fmla="*/ 55 w 284"/>
                  <a:gd name="T83" fmla="*/ 36 h 332"/>
                  <a:gd name="T84" fmla="*/ 70 w 284"/>
                  <a:gd name="T85" fmla="*/ 99 h 332"/>
                  <a:gd name="T86" fmla="*/ 51 w 284"/>
                  <a:gd name="T87" fmla="*/ 78 h 332"/>
                  <a:gd name="T88" fmla="*/ 49 w 284"/>
                  <a:gd name="T89" fmla="*/ 15 h 332"/>
                  <a:gd name="T90" fmla="*/ 12 w 284"/>
                  <a:gd name="T91"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4" h="332">
                    <a:moveTo>
                      <a:pt x="12" y="24"/>
                    </a:moveTo>
                    <a:cubicBezTo>
                      <a:pt x="13" y="33"/>
                      <a:pt x="8" y="49"/>
                      <a:pt x="8" y="49"/>
                    </a:cubicBezTo>
                    <a:cubicBezTo>
                      <a:pt x="11" y="67"/>
                      <a:pt x="4" y="64"/>
                      <a:pt x="0" y="73"/>
                    </a:cubicBezTo>
                    <a:cubicBezTo>
                      <a:pt x="9" y="93"/>
                      <a:pt x="30" y="126"/>
                      <a:pt x="45" y="123"/>
                    </a:cubicBezTo>
                    <a:cubicBezTo>
                      <a:pt x="59" y="138"/>
                      <a:pt x="59" y="135"/>
                      <a:pt x="67" y="127"/>
                    </a:cubicBezTo>
                    <a:cubicBezTo>
                      <a:pt x="74" y="128"/>
                      <a:pt x="83" y="137"/>
                      <a:pt x="91" y="139"/>
                    </a:cubicBezTo>
                    <a:cubicBezTo>
                      <a:pt x="97" y="130"/>
                      <a:pt x="91" y="122"/>
                      <a:pt x="96" y="113"/>
                    </a:cubicBezTo>
                    <a:cubicBezTo>
                      <a:pt x="103" y="117"/>
                      <a:pt x="108" y="121"/>
                      <a:pt x="116" y="130"/>
                    </a:cubicBezTo>
                    <a:cubicBezTo>
                      <a:pt x="124" y="151"/>
                      <a:pt x="121" y="155"/>
                      <a:pt x="137" y="164"/>
                    </a:cubicBezTo>
                    <a:cubicBezTo>
                      <a:pt x="157" y="183"/>
                      <a:pt x="159" y="198"/>
                      <a:pt x="156" y="207"/>
                    </a:cubicBezTo>
                    <a:cubicBezTo>
                      <a:pt x="158" y="221"/>
                      <a:pt x="148" y="234"/>
                      <a:pt x="144" y="244"/>
                    </a:cubicBezTo>
                    <a:cubicBezTo>
                      <a:pt x="138" y="245"/>
                      <a:pt x="124" y="246"/>
                      <a:pt x="118" y="245"/>
                    </a:cubicBezTo>
                    <a:cubicBezTo>
                      <a:pt x="115" y="245"/>
                      <a:pt x="112" y="256"/>
                      <a:pt x="112" y="256"/>
                    </a:cubicBezTo>
                    <a:cubicBezTo>
                      <a:pt x="109" y="264"/>
                      <a:pt x="110" y="263"/>
                      <a:pt x="115" y="277"/>
                    </a:cubicBezTo>
                    <a:cubicBezTo>
                      <a:pt x="117" y="283"/>
                      <a:pt x="139" y="277"/>
                      <a:pt x="139" y="277"/>
                    </a:cubicBezTo>
                    <a:cubicBezTo>
                      <a:pt x="146" y="278"/>
                      <a:pt x="149" y="278"/>
                      <a:pt x="157" y="285"/>
                    </a:cubicBezTo>
                    <a:cubicBezTo>
                      <a:pt x="169" y="292"/>
                      <a:pt x="177" y="300"/>
                      <a:pt x="189" y="317"/>
                    </a:cubicBezTo>
                    <a:cubicBezTo>
                      <a:pt x="191" y="322"/>
                      <a:pt x="195" y="318"/>
                      <a:pt x="198" y="319"/>
                    </a:cubicBezTo>
                    <a:cubicBezTo>
                      <a:pt x="201" y="319"/>
                      <a:pt x="208" y="320"/>
                      <a:pt x="208" y="320"/>
                    </a:cubicBezTo>
                    <a:cubicBezTo>
                      <a:pt x="216" y="329"/>
                      <a:pt x="219" y="331"/>
                      <a:pt x="226" y="332"/>
                    </a:cubicBezTo>
                    <a:cubicBezTo>
                      <a:pt x="234" y="327"/>
                      <a:pt x="232" y="328"/>
                      <a:pt x="217" y="306"/>
                    </a:cubicBezTo>
                    <a:cubicBezTo>
                      <a:pt x="207" y="282"/>
                      <a:pt x="235" y="315"/>
                      <a:pt x="247" y="321"/>
                    </a:cubicBezTo>
                    <a:cubicBezTo>
                      <a:pt x="258" y="312"/>
                      <a:pt x="259" y="310"/>
                      <a:pt x="249" y="283"/>
                    </a:cubicBezTo>
                    <a:cubicBezTo>
                      <a:pt x="247" y="271"/>
                      <a:pt x="221" y="271"/>
                      <a:pt x="217" y="261"/>
                    </a:cubicBezTo>
                    <a:cubicBezTo>
                      <a:pt x="210" y="253"/>
                      <a:pt x="210" y="241"/>
                      <a:pt x="208" y="234"/>
                    </a:cubicBezTo>
                    <a:cubicBezTo>
                      <a:pt x="209" y="228"/>
                      <a:pt x="216" y="227"/>
                      <a:pt x="220" y="223"/>
                    </a:cubicBezTo>
                    <a:cubicBezTo>
                      <a:pt x="227" y="228"/>
                      <a:pt x="227" y="249"/>
                      <a:pt x="235" y="259"/>
                    </a:cubicBezTo>
                    <a:cubicBezTo>
                      <a:pt x="238" y="266"/>
                      <a:pt x="260" y="245"/>
                      <a:pt x="265" y="249"/>
                    </a:cubicBezTo>
                    <a:cubicBezTo>
                      <a:pt x="270" y="254"/>
                      <a:pt x="281" y="237"/>
                      <a:pt x="283" y="234"/>
                    </a:cubicBezTo>
                    <a:cubicBezTo>
                      <a:pt x="284" y="226"/>
                      <a:pt x="265" y="224"/>
                      <a:pt x="261" y="214"/>
                    </a:cubicBezTo>
                    <a:cubicBezTo>
                      <a:pt x="251" y="205"/>
                      <a:pt x="231" y="188"/>
                      <a:pt x="223" y="181"/>
                    </a:cubicBezTo>
                    <a:cubicBezTo>
                      <a:pt x="220" y="165"/>
                      <a:pt x="220" y="180"/>
                      <a:pt x="211" y="174"/>
                    </a:cubicBezTo>
                    <a:cubicBezTo>
                      <a:pt x="191" y="153"/>
                      <a:pt x="247" y="154"/>
                      <a:pt x="231" y="157"/>
                    </a:cubicBezTo>
                    <a:cubicBezTo>
                      <a:pt x="232" y="151"/>
                      <a:pt x="225" y="135"/>
                      <a:pt x="219" y="126"/>
                    </a:cubicBezTo>
                    <a:cubicBezTo>
                      <a:pt x="213" y="117"/>
                      <a:pt x="200" y="106"/>
                      <a:pt x="193" y="101"/>
                    </a:cubicBezTo>
                    <a:cubicBezTo>
                      <a:pt x="194" y="97"/>
                      <a:pt x="177" y="94"/>
                      <a:pt x="177" y="94"/>
                    </a:cubicBezTo>
                    <a:cubicBezTo>
                      <a:pt x="173" y="71"/>
                      <a:pt x="163" y="76"/>
                      <a:pt x="151" y="78"/>
                    </a:cubicBezTo>
                    <a:cubicBezTo>
                      <a:pt x="143" y="69"/>
                      <a:pt x="141" y="65"/>
                      <a:pt x="133" y="55"/>
                    </a:cubicBezTo>
                    <a:cubicBezTo>
                      <a:pt x="117" y="52"/>
                      <a:pt x="112" y="51"/>
                      <a:pt x="99" y="49"/>
                    </a:cubicBezTo>
                    <a:cubicBezTo>
                      <a:pt x="92" y="56"/>
                      <a:pt x="87" y="32"/>
                      <a:pt x="85" y="49"/>
                    </a:cubicBezTo>
                    <a:cubicBezTo>
                      <a:pt x="69" y="31"/>
                      <a:pt x="78" y="31"/>
                      <a:pt x="85" y="19"/>
                    </a:cubicBezTo>
                    <a:cubicBezTo>
                      <a:pt x="72" y="0"/>
                      <a:pt x="64" y="29"/>
                      <a:pt x="55" y="36"/>
                    </a:cubicBezTo>
                    <a:cubicBezTo>
                      <a:pt x="49" y="37"/>
                      <a:pt x="72" y="101"/>
                      <a:pt x="70" y="99"/>
                    </a:cubicBezTo>
                    <a:cubicBezTo>
                      <a:pt x="69" y="106"/>
                      <a:pt x="55" y="92"/>
                      <a:pt x="51" y="78"/>
                    </a:cubicBezTo>
                    <a:cubicBezTo>
                      <a:pt x="43" y="69"/>
                      <a:pt x="56" y="24"/>
                      <a:pt x="49" y="15"/>
                    </a:cubicBezTo>
                    <a:cubicBezTo>
                      <a:pt x="43" y="6"/>
                      <a:pt x="21" y="22"/>
                      <a:pt x="12" y="2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72" name="Freeform 124"/>
              <p:cNvSpPr>
                <a:spLocks/>
              </p:cNvSpPr>
              <p:nvPr/>
            </p:nvSpPr>
            <p:spPr bwMode="gray">
              <a:xfrm>
                <a:off x="4279" y="1131"/>
                <a:ext cx="51" cy="4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73" name="Freeform 125"/>
              <p:cNvSpPr>
                <a:spLocks/>
              </p:cNvSpPr>
              <p:nvPr/>
            </p:nvSpPr>
            <p:spPr bwMode="gray">
              <a:xfrm>
                <a:off x="4342" y="954"/>
                <a:ext cx="52" cy="62"/>
              </a:xfrm>
              <a:custGeom>
                <a:avLst/>
                <a:gdLst>
                  <a:gd name="T0" fmla="*/ 15 w 52"/>
                  <a:gd name="T1" fmla="*/ 0 h 62"/>
                  <a:gd name="T2" fmla="*/ 7 w 52"/>
                  <a:gd name="T3" fmla="*/ 52 h 62"/>
                  <a:gd name="T4" fmla="*/ 28 w 52"/>
                  <a:gd name="T5" fmla="*/ 59 h 62"/>
                  <a:gd name="T6" fmla="*/ 34 w 52"/>
                  <a:gd name="T7" fmla="*/ 24 h 62"/>
                  <a:gd name="T8" fmla="*/ 15 w 52"/>
                  <a:gd name="T9" fmla="*/ 0 h 62"/>
                </a:gdLst>
                <a:ahLst/>
                <a:cxnLst>
                  <a:cxn ang="0">
                    <a:pos x="T0" y="T1"/>
                  </a:cxn>
                  <a:cxn ang="0">
                    <a:pos x="T2" y="T3"/>
                  </a:cxn>
                  <a:cxn ang="0">
                    <a:pos x="T4" y="T5"/>
                  </a:cxn>
                  <a:cxn ang="0">
                    <a:pos x="T6" y="T7"/>
                  </a:cxn>
                  <a:cxn ang="0">
                    <a:pos x="T8" y="T9"/>
                  </a:cxn>
                </a:cxnLst>
                <a:rect l="0" t="0" r="r" b="b"/>
                <a:pathLst>
                  <a:path w="52" h="62">
                    <a:moveTo>
                      <a:pt x="15" y="0"/>
                    </a:moveTo>
                    <a:cubicBezTo>
                      <a:pt x="14" y="5"/>
                      <a:pt x="0" y="38"/>
                      <a:pt x="7" y="52"/>
                    </a:cubicBezTo>
                    <a:cubicBezTo>
                      <a:pt x="12" y="62"/>
                      <a:pt x="28" y="59"/>
                      <a:pt x="28" y="59"/>
                    </a:cubicBezTo>
                    <a:cubicBezTo>
                      <a:pt x="45" y="54"/>
                      <a:pt x="52" y="53"/>
                      <a:pt x="34" y="24"/>
                    </a:cubicBezTo>
                    <a:cubicBezTo>
                      <a:pt x="30" y="16"/>
                      <a:pt x="16" y="0"/>
                      <a:pt x="15"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74" name="Freeform 126"/>
              <p:cNvSpPr>
                <a:spLocks/>
              </p:cNvSpPr>
              <p:nvPr/>
            </p:nvSpPr>
            <p:spPr bwMode="gray">
              <a:xfrm>
                <a:off x="5063" y="1559"/>
                <a:ext cx="144" cy="100"/>
              </a:xfrm>
              <a:custGeom>
                <a:avLst/>
                <a:gdLst>
                  <a:gd name="T0" fmla="*/ 81 w 144"/>
                  <a:gd name="T1" fmla="*/ 18 h 100"/>
                  <a:gd name="T2" fmla="*/ 66 w 144"/>
                  <a:gd name="T3" fmla="*/ 7 h 100"/>
                  <a:gd name="T4" fmla="*/ 50 w 144"/>
                  <a:gd name="T5" fmla="*/ 12 h 100"/>
                  <a:gd name="T6" fmla="*/ 48 w 144"/>
                  <a:gd name="T7" fmla="*/ 25 h 100"/>
                  <a:gd name="T8" fmla="*/ 19 w 144"/>
                  <a:gd name="T9" fmla="*/ 1 h 100"/>
                  <a:gd name="T10" fmla="*/ 6 w 144"/>
                  <a:gd name="T11" fmla="*/ 34 h 100"/>
                  <a:gd name="T12" fmla="*/ 19 w 144"/>
                  <a:gd name="T13" fmla="*/ 50 h 100"/>
                  <a:gd name="T14" fmla="*/ 10 w 144"/>
                  <a:gd name="T15" fmla="*/ 71 h 100"/>
                  <a:gd name="T16" fmla="*/ 28 w 144"/>
                  <a:gd name="T17" fmla="*/ 74 h 100"/>
                  <a:gd name="T18" fmla="*/ 50 w 144"/>
                  <a:gd name="T19" fmla="*/ 99 h 100"/>
                  <a:gd name="T20" fmla="*/ 75 w 144"/>
                  <a:gd name="T21" fmla="*/ 95 h 100"/>
                  <a:gd name="T22" fmla="*/ 105 w 144"/>
                  <a:gd name="T23" fmla="*/ 88 h 100"/>
                  <a:gd name="T24" fmla="*/ 141 w 144"/>
                  <a:gd name="T25" fmla="*/ 66 h 100"/>
                  <a:gd name="T26" fmla="*/ 120 w 144"/>
                  <a:gd name="T27" fmla="*/ 31 h 100"/>
                  <a:gd name="T28" fmla="*/ 110 w 144"/>
                  <a:gd name="T29" fmla="*/ 12 h 100"/>
                  <a:gd name="T30" fmla="*/ 81 w 144"/>
                  <a:gd name="T31" fmla="*/ 1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 h="100">
                    <a:moveTo>
                      <a:pt x="81" y="18"/>
                    </a:moveTo>
                    <a:cubicBezTo>
                      <a:pt x="73" y="19"/>
                      <a:pt x="71" y="8"/>
                      <a:pt x="66" y="7"/>
                    </a:cubicBezTo>
                    <a:cubicBezTo>
                      <a:pt x="61" y="6"/>
                      <a:pt x="53" y="9"/>
                      <a:pt x="50" y="12"/>
                    </a:cubicBezTo>
                    <a:cubicBezTo>
                      <a:pt x="43" y="10"/>
                      <a:pt x="53" y="27"/>
                      <a:pt x="48" y="25"/>
                    </a:cubicBezTo>
                    <a:cubicBezTo>
                      <a:pt x="43" y="23"/>
                      <a:pt x="26" y="0"/>
                      <a:pt x="19" y="1"/>
                    </a:cubicBezTo>
                    <a:cubicBezTo>
                      <a:pt x="15" y="3"/>
                      <a:pt x="6" y="26"/>
                      <a:pt x="6" y="34"/>
                    </a:cubicBezTo>
                    <a:cubicBezTo>
                      <a:pt x="6" y="42"/>
                      <a:pt x="18" y="44"/>
                      <a:pt x="19" y="50"/>
                    </a:cubicBezTo>
                    <a:cubicBezTo>
                      <a:pt x="22" y="65"/>
                      <a:pt x="0" y="53"/>
                      <a:pt x="10" y="71"/>
                    </a:cubicBezTo>
                    <a:cubicBezTo>
                      <a:pt x="19" y="76"/>
                      <a:pt x="27" y="74"/>
                      <a:pt x="28" y="74"/>
                    </a:cubicBezTo>
                    <a:cubicBezTo>
                      <a:pt x="35" y="78"/>
                      <a:pt x="44" y="95"/>
                      <a:pt x="50" y="99"/>
                    </a:cubicBezTo>
                    <a:cubicBezTo>
                      <a:pt x="54" y="100"/>
                      <a:pt x="75" y="95"/>
                      <a:pt x="75" y="95"/>
                    </a:cubicBezTo>
                    <a:cubicBezTo>
                      <a:pt x="87" y="94"/>
                      <a:pt x="94" y="100"/>
                      <a:pt x="105" y="88"/>
                    </a:cubicBezTo>
                    <a:cubicBezTo>
                      <a:pt x="120" y="82"/>
                      <a:pt x="123" y="82"/>
                      <a:pt x="141" y="66"/>
                    </a:cubicBezTo>
                    <a:cubicBezTo>
                      <a:pt x="144" y="34"/>
                      <a:pt x="132" y="38"/>
                      <a:pt x="120" y="31"/>
                    </a:cubicBezTo>
                    <a:cubicBezTo>
                      <a:pt x="118" y="20"/>
                      <a:pt x="117" y="16"/>
                      <a:pt x="110" y="12"/>
                    </a:cubicBezTo>
                    <a:cubicBezTo>
                      <a:pt x="109" y="12"/>
                      <a:pt x="84" y="22"/>
                      <a:pt x="81" y="18"/>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75" name="Freeform 127"/>
              <p:cNvSpPr>
                <a:spLocks/>
              </p:cNvSpPr>
              <p:nvPr/>
            </p:nvSpPr>
            <p:spPr bwMode="gray">
              <a:xfrm>
                <a:off x="5049" y="1251"/>
                <a:ext cx="53" cy="57"/>
              </a:xfrm>
              <a:custGeom>
                <a:avLst/>
                <a:gdLst>
                  <a:gd name="T0" fmla="*/ 36 w 53"/>
                  <a:gd name="T1" fmla="*/ 7 h 57"/>
                  <a:gd name="T2" fmla="*/ 15 w 53"/>
                  <a:gd name="T3" fmla="*/ 3 h 57"/>
                  <a:gd name="T4" fmla="*/ 6 w 53"/>
                  <a:gd name="T5" fmla="*/ 27 h 57"/>
                  <a:gd name="T6" fmla="*/ 18 w 53"/>
                  <a:gd name="T7" fmla="*/ 46 h 57"/>
                  <a:gd name="T8" fmla="*/ 50 w 53"/>
                  <a:gd name="T9" fmla="*/ 54 h 57"/>
                  <a:gd name="T10" fmla="*/ 30 w 53"/>
                  <a:gd name="T11" fmla="*/ 27 h 57"/>
                  <a:gd name="T12" fmla="*/ 36 w 53"/>
                  <a:gd name="T13" fmla="*/ 7 h 57"/>
                </a:gdLst>
                <a:ahLst/>
                <a:cxnLst>
                  <a:cxn ang="0">
                    <a:pos x="T0" y="T1"/>
                  </a:cxn>
                  <a:cxn ang="0">
                    <a:pos x="T2" y="T3"/>
                  </a:cxn>
                  <a:cxn ang="0">
                    <a:pos x="T4" y="T5"/>
                  </a:cxn>
                  <a:cxn ang="0">
                    <a:pos x="T6" y="T7"/>
                  </a:cxn>
                  <a:cxn ang="0">
                    <a:pos x="T8" y="T9"/>
                  </a:cxn>
                  <a:cxn ang="0">
                    <a:pos x="T10" y="T11"/>
                  </a:cxn>
                  <a:cxn ang="0">
                    <a:pos x="T12" y="T13"/>
                  </a:cxn>
                </a:cxnLst>
                <a:rect l="0" t="0" r="r" b="b"/>
                <a:pathLst>
                  <a:path w="53" h="57">
                    <a:moveTo>
                      <a:pt x="36" y="7"/>
                    </a:moveTo>
                    <a:cubicBezTo>
                      <a:pt x="34" y="6"/>
                      <a:pt x="20" y="0"/>
                      <a:pt x="15" y="3"/>
                    </a:cubicBezTo>
                    <a:cubicBezTo>
                      <a:pt x="10" y="6"/>
                      <a:pt x="6" y="20"/>
                      <a:pt x="6" y="27"/>
                    </a:cubicBezTo>
                    <a:cubicBezTo>
                      <a:pt x="0" y="46"/>
                      <a:pt x="11" y="44"/>
                      <a:pt x="18" y="46"/>
                    </a:cubicBezTo>
                    <a:cubicBezTo>
                      <a:pt x="23" y="44"/>
                      <a:pt x="45" y="57"/>
                      <a:pt x="50" y="54"/>
                    </a:cubicBezTo>
                    <a:cubicBezTo>
                      <a:pt x="53" y="50"/>
                      <a:pt x="34" y="37"/>
                      <a:pt x="30" y="27"/>
                    </a:cubicBezTo>
                    <a:cubicBezTo>
                      <a:pt x="28" y="19"/>
                      <a:pt x="38" y="8"/>
                      <a:pt x="36" y="7"/>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76" name="Freeform 128"/>
              <p:cNvSpPr>
                <a:spLocks/>
              </p:cNvSpPr>
              <p:nvPr/>
            </p:nvSpPr>
            <p:spPr bwMode="gray">
              <a:xfrm>
                <a:off x="4525" y="1426"/>
                <a:ext cx="38" cy="41"/>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77" name="Freeform 129"/>
              <p:cNvSpPr>
                <a:spLocks/>
              </p:cNvSpPr>
              <p:nvPr/>
            </p:nvSpPr>
            <p:spPr bwMode="gray">
              <a:xfrm>
                <a:off x="4226" y="1386"/>
                <a:ext cx="67" cy="46"/>
              </a:xfrm>
              <a:custGeom>
                <a:avLst/>
                <a:gdLst>
                  <a:gd name="T0" fmla="*/ 30 w 67"/>
                  <a:gd name="T1" fmla="*/ 0 h 46"/>
                  <a:gd name="T2" fmla="*/ 31 w 67"/>
                  <a:gd name="T3" fmla="*/ 15 h 46"/>
                  <a:gd name="T4" fmla="*/ 4 w 67"/>
                  <a:gd name="T5" fmla="*/ 39 h 46"/>
                  <a:gd name="T6" fmla="*/ 54 w 67"/>
                  <a:gd name="T7" fmla="*/ 43 h 46"/>
                  <a:gd name="T8" fmla="*/ 45 w 67"/>
                  <a:gd name="T9" fmla="*/ 7 h 46"/>
                  <a:gd name="T10" fmla="*/ 30 w 67"/>
                  <a:gd name="T11" fmla="*/ 0 h 46"/>
                </a:gdLst>
                <a:ahLst/>
                <a:cxnLst>
                  <a:cxn ang="0">
                    <a:pos x="T0" y="T1"/>
                  </a:cxn>
                  <a:cxn ang="0">
                    <a:pos x="T2" y="T3"/>
                  </a:cxn>
                  <a:cxn ang="0">
                    <a:pos x="T4" y="T5"/>
                  </a:cxn>
                  <a:cxn ang="0">
                    <a:pos x="T6" y="T7"/>
                  </a:cxn>
                  <a:cxn ang="0">
                    <a:pos x="T8" y="T9"/>
                  </a:cxn>
                  <a:cxn ang="0">
                    <a:pos x="T10" y="T11"/>
                  </a:cxn>
                </a:cxnLst>
                <a:rect l="0" t="0" r="r" b="b"/>
                <a:pathLst>
                  <a:path w="67" h="46">
                    <a:moveTo>
                      <a:pt x="30" y="0"/>
                    </a:moveTo>
                    <a:cubicBezTo>
                      <a:pt x="26" y="1"/>
                      <a:pt x="35" y="9"/>
                      <a:pt x="31" y="15"/>
                    </a:cubicBezTo>
                    <a:cubicBezTo>
                      <a:pt x="27" y="21"/>
                      <a:pt x="0" y="34"/>
                      <a:pt x="4" y="39"/>
                    </a:cubicBezTo>
                    <a:cubicBezTo>
                      <a:pt x="8" y="46"/>
                      <a:pt x="54" y="43"/>
                      <a:pt x="54" y="43"/>
                    </a:cubicBezTo>
                    <a:cubicBezTo>
                      <a:pt x="67" y="40"/>
                      <a:pt x="58" y="26"/>
                      <a:pt x="45" y="7"/>
                    </a:cubicBezTo>
                    <a:cubicBezTo>
                      <a:pt x="42" y="2"/>
                      <a:pt x="30" y="0"/>
                      <a:pt x="30"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78" name="Freeform 130"/>
              <p:cNvSpPr>
                <a:spLocks/>
              </p:cNvSpPr>
              <p:nvPr/>
            </p:nvSpPr>
            <p:spPr bwMode="gray">
              <a:xfrm>
                <a:off x="4514" y="940"/>
                <a:ext cx="237" cy="263"/>
              </a:xfrm>
              <a:custGeom>
                <a:avLst/>
                <a:gdLst>
                  <a:gd name="T0" fmla="*/ 100 w 237"/>
                  <a:gd name="T1" fmla="*/ 24 h 263"/>
                  <a:gd name="T2" fmla="*/ 52 w 237"/>
                  <a:gd name="T3" fmla="*/ 44 h 263"/>
                  <a:gd name="T4" fmla="*/ 52 w 237"/>
                  <a:gd name="T5" fmla="*/ 68 h 263"/>
                  <a:gd name="T6" fmla="*/ 84 w 237"/>
                  <a:gd name="T7" fmla="*/ 83 h 263"/>
                  <a:gd name="T8" fmla="*/ 135 w 237"/>
                  <a:gd name="T9" fmla="*/ 83 h 263"/>
                  <a:gd name="T10" fmla="*/ 88 w 237"/>
                  <a:gd name="T11" fmla="*/ 98 h 263"/>
                  <a:gd name="T12" fmla="*/ 90 w 237"/>
                  <a:gd name="T13" fmla="*/ 141 h 263"/>
                  <a:gd name="T14" fmla="*/ 72 w 237"/>
                  <a:gd name="T15" fmla="*/ 113 h 263"/>
                  <a:gd name="T16" fmla="*/ 55 w 237"/>
                  <a:gd name="T17" fmla="*/ 129 h 263"/>
                  <a:gd name="T18" fmla="*/ 63 w 237"/>
                  <a:gd name="T19" fmla="*/ 143 h 263"/>
                  <a:gd name="T20" fmla="*/ 51 w 237"/>
                  <a:gd name="T21" fmla="*/ 170 h 263"/>
                  <a:gd name="T22" fmla="*/ 67 w 237"/>
                  <a:gd name="T23" fmla="*/ 174 h 263"/>
                  <a:gd name="T24" fmla="*/ 34 w 237"/>
                  <a:gd name="T25" fmla="*/ 188 h 263"/>
                  <a:gd name="T26" fmla="*/ 43 w 237"/>
                  <a:gd name="T27" fmla="*/ 221 h 263"/>
                  <a:gd name="T28" fmla="*/ 19 w 237"/>
                  <a:gd name="T29" fmla="*/ 218 h 263"/>
                  <a:gd name="T30" fmla="*/ 4 w 237"/>
                  <a:gd name="T31" fmla="*/ 243 h 263"/>
                  <a:gd name="T32" fmla="*/ 45 w 237"/>
                  <a:gd name="T33" fmla="*/ 261 h 263"/>
                  <a:gd name="T34" fmla="*/ 88 w 237"/>
                  <a:gd name="T35" fmla="*/ 257 h 263"/>
                  <a:gd name="T36" fmla="*/ 88 w 237"/>
                  <a:gd name="T37" fmla="*/ 234 h 263"/>
                  <a:gd name="T38" fmla="*/ 126 w 237"/>
                  <a:gd name="T39" fmla="*/ 203 h 263"/>
                  <a:gd name="T40" fmla="*/ 120 w 237"/>
                  <a:gd name="T41" fmla="*/ 185 h 263"/>
                  <a:gd name="T42" fmla="*/ 162 w 237"/>
                  <a:gd name="T43" fmla="*/ 156 h 263"/>
                  <a:gd name="T44" fmla="*/ 223 w 237"/>
                  <a:gd name="T45" fmla="*/ 116 h 263"/>
                  <a:gd name="T46" fmla="*/ 210 w 237"/>
                  <a:gd name="T47" fmla="*/ 98 h 263"/>
                  <a:gd name="T48" fmla="*/ 237 w 237"/>
                  <a:gd name="T49" fmla="*/ 84 h 263"/>
                  <a:gd name="T50" fmla="*/ 225 w 237"/>
                  <a:gd name="T51" fmla="*/ 59 h 263"/>
                  <a:gd name="T52" fmla="*/ 207 w 237"/>
                  <a:gd name="T53" fmla="*/ 20 h 263"/>
                  <a:gd name="T54" fmla="*/ 181 w 237"/>
                  <a:gd name="T55" fmla="*/ 8 h 263"/>
                  <a:gd name="T56" fmla="*/ 144 w 237"/>
                  <a:gd name="T57" fmla="*/ 3 h 263"/>
                  <a:gd name="T58" fmla="*/ 100 w 237"/>
                  <a:gd name="T59" fmla="*/ 2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263">
                    <a:moveTo>
                      <a:pt x="100" y="24"/>
                    </a:moveTo>
                    <a:cubicBezTo>
                      <a:pt x="80" y="38"/>
                      <a:pt x="74" y="40"/>
                      <a:pt x="52" y="44"/>
                    </a:cubicBezTo>
                    <a:cubicBezTo>
                      <a:pt x="49" y="45"/>
                      <a:pt x="45" y="55"/>
                      <a:pt x="52" y="68"/>
                    </a:cubicBezTo>
                    <a:cubicBezTo>
                      <a:pt x="61" y="85"/>
                      <a:pt x="73" y="68"/>
                      <a:pt x="84" y="83"/>
                    </a:cubicBezTo>
                    <a:cubicBezTo>
                      <a:pt x="90" y="88"/>
                      <a:pt x="136" y="72"/>
                      <a:pt x="135" y="83"/>
                    </a:cubicBezTo>
                    <a:cubicBezTo>
                      <a:pt x="136" y="85"/>
                      <a:pt x="95" y="88"/>
                      <a:pt x="88" y="98"/>
                    </a:cubicBezTo>
                    <a:cubicBezTo>
                      <a:pt x="81" y="108"/>
                      <a:pt x="93" y="139"/>
                      <a:pt x="90" y="141"/>
                    </a:cubicBezTo>
                    <a:cubicBezTo>
                      <a:pt x="95" y="146"/>
                      <a:pt x="58" y="120"/>
                      <a:pt x="72" y="113"/>
                    </a:cubicBezTo>
                    <a:cubicBezTo>
                      <a:pt x="66" y="111"/>
                      <a:pt x="56" y="124"/>
                      <a:pt x="55" y="129"/>
                    </a:cubicBezTo>
                    <a:cubicBezTo>
                      <a:pt x="54" y="134"/>
                      <a:pt x="64" y="136"/>
                      <a:pt x="63" y="143"/>
                    </a:cubicBezTo>
                    <a:cubicBezTo>
                      <a:pt x="62" y="150"/>
                      <a:pt x="50" y="165"/>
                      <a:pt x="51" y="170"/>
                    </a:cubicBezTo>
                    <a:cubicBezTo>
                      <a:pt x="52" y="175"/>
                      <a:pt x="70" y="171"/>
                      <a:pt x="67" y="174"/>
                    </a:cubicBezTo>
                    <a:cubicBezTo>
                      <a:pt x="64" y="177"/>
                      <a:pt x="38" y="180"/>
                      <a:pt x="34" y="188"/>
                    </a:cubicBezTo>
                    <a:cubicBezTo>
                      <a:pt x="30" y="196"/>
                      <a:pt x="46" y="216"/>
                      <a:pt x="43" y="221"/>
                    </a:cubicBezTo>
                    <a:cubicBezTo>
                      <a:pt x="40" y="226"/>
                      <a:pt x="25" y="214"/>
                      <a:pt x="19" y="218"/>
                    </a:cubicBezTo>
                    <a:cubicBezTo>
                      <a:pt x="13" y="222"/>
                      <a:pt x="0" y="236"/>
                      <a:pt x="4" y="243"/>
                    </a:cubicBezTo>
                    <a:cubicBezTo>
                      <a:pt x="8" y="250"/>
                      <a:pt x="31" y="259"/>
                      <a:pt x="45" y="261"/>
                    </a:cubicBezTo>
                    <a:cubicBezTo>
                      <a:pt x="59" y="263"/>
                      <a:pt x="81" y="261"/>
                      <a:pt x="88" y="257"/>
                    </a:cubicBezTo>
                    <a:cubicBezTo>
                      <a:pt x="97" y="252"/>
                      <a:pt x="73" y="262"/>
                      <a:pt x="88" y="234"/>
                    </a:cubicBezTo>
                    <a:cubicBezTo>
                      <a:pt x="94" y="225"/>
                      <a:pt x="121" y="211"/>
                      <a:pt x="126" y="203"/>
                    </a:cubicBezTo>
                    <a:cubicBezTo>
                      <a:pt x="131" y="195"/>
                      <a:pt x="114" y="193"/>
                      <a:pt x="120" y="185"/>
                    </a:cubicBezTo>
                    <a:cubicBezTo>
                      <a:pt x="126" y="177"/>
                      <a:pt x="145" y="167"/>
                      <a:pt x="162" y="156"/>
                    </a:cubicBezTo>
                    <a:cubicBezTo>
                      <a:pt x="170" y="143"/>
                      <a:pt x="222" y="132"/>
                      <a:pt x="223" y="116"/>
                    </a:cubicBezTo>
                    <a:cubicBezTo>
                      <a:pt x="231" y="106"/>
                      <a:pt x="208" y="103"/>
                      <a:pt x="210" y="98"/>
                    </a:cubicBezTo>
                    <a:cubicBezTo>
                      <a:pt x="212" y="93"/>
                      <a:pt x="235" y="90"/>
                      <a:pt x="237" y="84"/>
                    </a:cubicBezTo>
                    <a:cubicBezTo>
                      <a:pt x="234" y="80"/>
                      <a:pt x="225" y="59"/>
                      <a:pt x="225" y="59"/>
                    </a:cubicBezTo>
                    <a:cubicBezTo>
                      <a:pt x="226" y="42"/>
                      <a:pt x="222" y="25"/>
                      <a:pt x="207" y="20"/>
                    </a:cubicBezTo>
                    <a:cubicBezTo>
                      <a:pt x="200" y="12"/>
                      <a:pt x="191" y="11"/>
                      <a:pt x="181" y="8"/>
                    </a:cubicBezTo>
                    <a:cubicBezTo>
                      <a:pt x="171" y="5"/>
                      <a:pt x="157" y="0"/>
                      <a:pt x="144" y="3"/>
                    </a:cubicBezTo>
                    <a:cubicBezTo>
                      <a:pt x="124" y="9"/>
                      <a:pt x="108" y="7"/>
                      <a:pt x="100" y="2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79" name="Freeform 131"/>
              <p:cNvSpPr>
                <a:spLocks/>
              </p:cNvSpPr>
              <p:nvPr/>
            </p:nvSpPr>
            <p:spPr bwMode="gray">
              <a:xfrm>
                <a:off x="4472" y="967"/>
                <a:ext cx="75" cy="157"/>
              </a:xfrm>
              <a:custGeom>
                <a:avLst/>
                <a:gdLst>
                  <a:gd name="T0" fmla="*/ 16 w 75"/>
                  <a:gd name="T1" fmla="*/ 0 h 157"/>
                  <a:gd name="T2" fmla="*/ 6 w 75"/>
                  <a:gd name="T3" fmla="*/ 36 h 157"/>
                  <a:gd name="T4" fmla="*/ 1 w 75"/>
                  <a:gd name="T5" fmla="*/ 77 h 157"/>
                  <a:gd name="T6" fmla="*/ 12 w 75"/>
                  <a:gd name="T7" fmla="*/ 108 h 157"/>
                  <a:gd name="T8" fmla="*/ 15 w 75"/>
                  <a:gd name="T9" fmla="*/ 146 h 157"/>
                  <a:gd name="T10" fmla="*/ 49 w 75"/>
                  <a:gd name="T11" fmla="*/ 147 h 157"/>
                  <a:gd name="T12" fmla="*/ 72 w 75"/>
                  <a:gd name="T13" fmla="*/ 86 h 157"/>
                  <a:gd name="T14" fmla="*/ 58 w 75"/>
                  <a:gd name="T15" fmla="*/ 75 h 157"/>
                  <a:gd name="T16" fmla="*/ 61 w 75"/>
                  <a:gd name="T17" fmla="*/ 54 h 157"/>
                  <a:gd name="T18" fmla="*/ 40 w 75"/>
                  <a:gd name="T19" fmla="*/ 24 h 157"/>
                  <a:gd name="T20" fmla="*/ 16 w 75"/>
                  <a:gd name="T2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57">
                    <a:moveTo>
                      <a:pt x="16" y="0"/>
                    </a:moveTo>
                    <a:cubicBezTo>
                      <a:pt x="7" y="3"/>
                      <a:pt x="11" y="20"/>
                      <a:pt x="6" y="36"/>
                    </a:cubicBezTo>
                    <a:cubicBezTo>
                      <a:pt x="3" y="47"/>
                      <a:pt x="0" y="65"/>
                      <a:pt x="1" y="77"/>
                    </a:cubicBezTo>
                    <a:cubicBezTo>
                      <a:pt x="2" y="89"/>
                      <a:pt x="10" y="97"/>
                      <a:pt x="12" y="108"/>
                    </a:cubicBezTo>
                    <a:cubicBezTo>
                      <a:pt x="18" y="111"/>
                      <a:pt x="15" y="146"/>
                      <a:pt x="15" y="146"/>
                    </a:cubicBezTo>
                    <a:cubicBezTo>
                      <a:pt x="20" y="147"/>
                      <a:pt x="40" y="157"/>
                      <a:pt x="49" y="147"/>
                    </a:cubicBezTo>
                    <a:cubicBezTo>
                      <a:pt x="58" y="137"/>
                      <a:pt x="70" y="98"/>
                      <a:pt x="72" y="86"/>
                    </a:cubicBezTo>
                    <a:cubicBezTo>
                      <a:pt x="75" y="72"/>
                      <a:pt x="63" y="85"/>
                      <a:pt x="58" y="75"/>
                    </a:cubicBezTo>
                    <a:cubicBezTo>
                      <a:pt x="56" y="70"/>
                      <a:pt x="64" y="62"/>
                      <a:pt x="61" y="54"/>
                    </a:cubicBezTo>
                    <a:cubicBezTo>
                      <a:pt x="58" y="46"/>
                      <a:pt x="48" y="33"/>
                      <a:pt x="40" y="24"/>
                    </a:cubicBezTo>
                    <a:cubicBezTo>
                      <a:pt x="38" y="21"/>
                      <a:pt x="16" y="8"/>
                      <a:pt x="16"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80" name="Freeform 132"/>
              <p:cNvSpPr>
                <a:spLocks/>
              </p:cNvSpPr>
              <p:nvPr/>
            </p:nvSpPr>
            <p:spPr bwMode="gray">
              <a:xfrm>
                <a:off x="4475" y="1220"/>
                <a:ext cx="91" cy="46"/>
              </a:xfrm>
              <a:custGeom>
                <a:avLst/>
                <a:gdLst>
                  <a:gd name="T0" fmla="*/ 73 w 91"/>
                  <a:gd name="T1" fmla="*/ 13 h 46"/>
                  <a:gd name="T2" fmla="*/ 57 w 91"/>
                  <a:gd name="T3" fmla="*/ 1 h 46"/>
                  <a:gd name="T4" fmla="*/ 24 w 91"/>
                  <a:gd name="T5" fmla="*/ 4 h 46"/>
                  <a:gd name="T6" fmla="*/ 9 w 91"/>
                  <a:gd name="T7" fmla="*/ 28 h 46"/>
                  <a:gd name="T8" fmla="*/ 36 w 91"/>
                  <a:gd name="T9" fmla="*/ 41 h 46"/>
                  <a:gd name="T10" fmla="*/ 69 w 91"/>
                  <a:gd name="T11" fmla="*/ 46 h 46"/>
                  <a:gd name="T12" fmla="*/ 73 w 91"/>
                  <a:gd name="T13" fmla="*/ 13 h 46"/>
                </a:gdLst>
                <a:ahLst/>
                <a:cxnLst>
                  <a:cxn ang="0">
                    <a:pos x="T0" y="T1"/>
                  </a:cxn>
                  <a:cxn ang="0">
                    <a:pos x="T2" y="T3"/>
                  </a:cxn>
                  <a:cxn ang="0">
                    <a:pos x="T4" y="T5"/>
                  </a:cxn>
                  <a:cxn ang="0">
                    <a:pos x="T6" y="T7"/>
                  </a:cxn>
                  <a:cxn ang="0">
                    <a:pos x="T8" y="T9"/>
                  </a:cxn>
                  <a:cxn ang="0">
                    <a:pos x="T10" y="T11"/>
                  </a:cxn>
                  <a:cxn ang="0">
                    <a:pos x="T12" y="T13"/>
                  </a:cxn>
                </a:cxnLst>
                <a:rect l="0" t="0" r="r" b="b"/>
                <a:pathLst>
                  <a:path w="91" h="46">
                    <a:moveTo>
                      <a:pt x="73" y="13"/>
                    </a:moveTo>
                    <a:cubicBezTo>
                      <a:pt x="74" y="8"/>
                      <a:pt x="65" y="2"/>
                      <a:pt x="57" y="1"/>
                    </a:cubicBezTo>
                    <a:cubicBezTo>
                      <a:pt x="49" y="0"/>
                      <a:pt x="32" y="0"/>
                      <a:pt x="24" y="4"/>
                    </a:cubicBezTo>
                    <a:cubicBezTo>
                      <a:pt x="0" y="9"/>
                      <a:pt x="11" y="18"/>
                      <a:pt x="9" y="28"/>
                    </a:cubicBezTo>
                    <a:cubicBezTo>
                      <a:pt x="21" y="39"/>
                      <a:pt x="22" y="35"/>
                      <a:pt x="36" y="41"/>
                    </a:cubicBezTo>
                    <a:cubicBezTo>
                      <a:pt x="41" y="43"/>
                      <a:pt x="69" y="46"/>
                      <a:pt x="69" y="46"/>
                    </a:cubicBezTo>
                    <a:cubicBezTo>
                      <a:pt x="91" y="43"/>
                      <a:pt x="64" y="25"/>
                      <a:pt x="73" y="13"/>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81" name="Freeform 133"/>
              <p:cNvSpPr>
                <a:spLocks/>
              </p:cNvSpPr>
              <p:nvPr/>
            </p:nvSpPr>
            <p:spPr bwMode="gray">
              <a:xfrm>
                <a:off x="4200" y="1212"/>
                <a:ext cx="94" cy="134"/>
              </a:xfrm>
              <a:custGeom>
                <a:avLst/>
                <a:gdLst>
                  <a:gd name="T0" fmla="*/ 23 w 94"/>
                  <a:gd name="T1" fmla="*/ 13 h 134"/>
                  <a:gd name="T2" fmla="*/ 38 w 94"/>
                  <a:gd name="T3" fmla="*/ 55 h 134"/>
                  <a:gd name="T4" fmla="*/ 2 w 94"/>
                  <a:gd name="T5" fmla="*/ 61 h 134"/>
                  <a:gd name="T6" fmla="*/ 23 w 94"/>
                  <a:gd name="T7" fmla="*/ 88 h 134"/>
                  <a:gd name="T8" fmla="*/ 47 w 94"/>
                  <a:gd name="T9" fmla="*/ 117 h 134"/>
                  <a:gd name="T10" fmla="*/ 71 w 94"/>
                  <a:gd name="T11" fmla="*/ 118 h 134"/>
                  <a:gd name="T12" fmla="*/ 92 w 94"/>
                  <a:gd name="T13" fmla="*/ 106 h 134"/>
                  <a:gd name="T14" fmla="*/ 86 w 94"/>
                  <a:gd name="T15" fmla="*/ 55 h 134"/>
                  <a:gd name="T16" fmla="*/ 66 w 94"/>
                  <a:gd name="T17" fmla="*/ 55 h 134"/>
                  <a:gd name="T18" fmla="*/ 87 w 94"/>
                  <a:gd name="T19" fmla="*/ 21 h 134"/>
                  <a:gd name="T20" fmla="*/ 68 w 94"/>
                  <a:gd name="T21" fmla="*/ 0 h 134"/>
                  <a:gd name="T22" fmla="*/ 23 w 94"/>
                  <a:gd name="T23" fmla="*/ 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34">
                    <a:moveTo>
                      <a:pt x="23" y="13"/>
                    </a:moveTo>
                    <a:cubicBezTo>
                      <a:pt x="9" y="23"/>
                      <a:pt x="51" y="65"/>
                      <a:pt x="38" y="55"/>
                    </a:cubicBezTo>
                    <a:cubicBezTo>
                      <a:pt x="22" y="58"/>
                      <a:pt x="6" y="34"/>
                      <a:pt x="2" y="61"/>
                    </a:cubicBezTo>
                    <a:cubicBezTo>
                      <a:pt x="0" y="68"/>
                      <a:pt x="16" y="79"/>
                      <a:pt x="23" y="88"/>
                    </a:cubicBezTo>
                    <a:cubicBezTo>
                      <a:pt x="30" y="97"/>
                      <a:pt x="39" y="112"/>
                      <a:pt x="47" y="117"/>
                    </a:cubicBezTo>
                    <a:cubicBezTo>
                      <a:pt x="54" y="134"/>
                      <a:pt x="59" y="126"/>
                      <a:pt x="71" y="118"/>
                    </a:cubicBezTo>
                    <a:cubicBezTo>
                      <a:pt x="75" y="114"/>
                      <a:pt x="90" y="116"/>
                      <a:pt x="92" y="106"/>
                    </a:cubicBezTo>
                    <a:cubicBezTo>
                      <a:pt x="94" y="96"/>
                      <a:pt x="90" y="64"/>
                      <a:pt x="86" y="55"/>
                    </a:cubicBezTo>
                    <a:cubicBezTo>
                      <a:pt x="85" y="48"/>
                      <a:pt x="68" y="60"/>
                      <a:pt x="66" y="55"/>
                    </a:cubicBezTo>
                    <a:cubicBezTo>
                      <a:pt x="65" y="45"/>
                      <a:pt x="87" y="30"/>
                      <a:pt x="87" y="21"/>
                    </a:cubicBezTo>
                    <a:cubicBezTo>
                      <a:pt x="87" y="12"/>
                      <a:pt x="79" y="1"/>
                      <a:pt x="68" y="0"/>
                    </a:cubicBezTo>
                    <a:cubicBezTo>
                      <a:pt x="62" y="5"/>
                      <a:pt x="36" y="0"/>
                      <a:pt x="23" y="13"/>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82" name="Freeform 134"/>
              <p:cNvSpPr>
                <a:spLocks/>
              </p:cNvSpPr>
              <p:nvPr/>
            </p:nvSpPr>
            <p:spPr bwMode="gray">
              <a:xfrm>
                <a:off x="4325" y="1117"/>
                <a:ext cx="178" cy="115"/>
              </a:xfrm>
              <a:custGeom>
                <a:avLst/>
                <a:gdLst>
                  <a:gd name="T0" fmla="*/ 6 w 178"/>
                  <a:gd name="T1" fmla="*/ 0 h 115"/>
                  <a:gd name="T2" fmla="*/ 9 w 178"/>
                  <a:gd name="T3" fmla="*/ 27 h 115"/>
                  <a:gd name="T4" fmla="*/ 42 w 178"/>
                  <a:gd name="T5" fmla="*/ 36 h 115"/>
                  <a:gd name="T6" fmla="*/ 42 w 178"/>
                  <a:gd name="T7" fmla="*/ 78 h 115"/>
                  <a:gd name="T8" fmla="*/ 73 w 178"/>
                  <a:gd name="T9" fmla="*/ 93 h 115"/>
                  <a:gd name="T10" fmla="*/ 123 w 178"/>
                  <a:gd name="T11" fmla="*/ 101 h 115"/>
                  <a:gd name="T12" fmla="*/ 160 w 178"/>
                  <a:gd name="T13" fmla="*/ 89 h 115"/>
                  <a:gd name="T14" fmla="*/ 168 w 178"/>
                  <a:gd name="T15" fmla="*/ 53 h 115"/>
                  <a:gd name="T16" fmla="*/ 115 w 178"/>
                  <a:gd name="T17" fmla="*/ 55 h 115"/>
                  <a:gd name="T18" fmla="*/ 95 w 178"/>
                  <a:gd name="T19" fmla="*/ 52 h 115"/>
                  <a:gd name="T20" fmla="*/ 79 w 178"/>
                  <a:gd name="T21" fmla="*/ 41 h 115"/>
                  <a:gd name="T22" fmla="*/ 55 w 178"/>
                  <a:gd name="T23" fmla="*/ 12 h 115"/>
                  <a:gd name="T24" fmla="*/ 6 w 178"/>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15">
                    <a:moveTo>
                      <a:pt x="6" y="0"/>
                    </a:moveTo>
                    <a:cubicBezTo>
                      <a:pt x="0" y="13"/>
                      <a:pt x="17" y="17"/>
                      <a:pt x="9" y="27"/>
                    </a:cubicBezTo>
                    <a:cubicBezTo>
                      <a:pt x="25" y="49"/>
                      <a:pt x="49" y="21"/>
                      <a:pt x="42" y="36"/>
                    </a:cubicBezTo>
                    <a:cubicBezTo>
                      <a:pt x="47" y="50"/>
                      <a:pt x="32" y="70"/>
                      <a:pt x="42" y="78"/>
                    </a:cubicBezTo>
                    <a:cubicBezTo>
                      <a:pt x="48" y="92"/>
                      <a:pt x="77" y="85"/>
                      <a:pt x="73" y="93"/>
                    </a:cubicBezTo>
                    <a:cubicBezTo>
                      <a:pt x="90" y="115"/>
                      <a:pt x="116" y="104"/>
                      <a:pt x="123" y="101"/>
                    </a:cubicBezTo>
                    <a:cubicBezTo>
                      <a:pt x="143" y="112"/>
                      <a:pt x="149" y="101"/>
                      <a:pt x="160" y="89"/>
                    </a:cubicBezTo>
                    <a:cubicBezTo>
                      <a:pt x="162" y="88"/>
                      <a:pt x="178" y="79"/>
                      <a:pt x="168" y="53"/>
                    </a:cubicBezTo>
                    <a:cubicBezTo>
                      <a:pt x="132" y="36"/>
                      <a:pt x="151" y="39"/>
                      <a:pt x="115" y="55"/>
                    </a:cubicBezTo>
                    <a:cubicBezTo>
                      <a:pt x="95" y="40"/>
                      <a:pt x="121" y="58"/>
                      <a:pt x="95" y="52"/>
                    </a:cubicBezTo>
                    <a:cubicBezTo>
                      <a:pt x="90" y="51"/>
                      <a:pt x="84" y="44"/>
                      <a:pt x="79" y="41"/>
                    </a:cubicBezTo>
                    <a:cubicBezTo>
                      <a:pt x="70" y="29"/>
                      <a:pt x="53" y="22"/>
                      <a:pt x="55" y="12"/>
                    </a:cubicBezTo>
                    <a:cubicBezTo>
                      <a:pt x="49" y="1"/>
                      <a:pt x="16" y="11"/>
                      <a:pt x="6" y="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83" name="Freeform 135"/>
              <p:cNvSpPr>
                <a:spLocks/>
              </p:cNvSpPr>
              <p:nvPr/>
            </p:nvSpPr>
            <p:spPr bwMode="gray">
              <a:xfrm>
                <a:off x="4347" y="1223"/>
                <a:ext cx="77" cy="121"/>
              </a:xfrm>
              <a:custGeom>
                <a:avLst/>
                <a:gdLst>
                  <a:gd name="T0" fmla="*/ 74 w 77"/>
                  <a:gd name="T1" fmla="*/ 13 h 121"/>
                  <a:gd name="T2" fmla="*/ 41 w 77"/>
                  <a:gd name="T3" fmla="*/ 8 h 121"/>
                  <a:gd name="T4" fmla="*/ 21 w 77"/>
                  <a:gd name="T5" fmla="*/ 4 h 121"/>
                  <a:gd name="T6" fmla="*/ 2 w 77"/>
                  <a:gd name="T7" fmla="*/ 34 h 121"/>
                  <a:gd name="T8" fmla="*/ 9 w 77"/>
                  <a:gd name="T9" fmla="*/ 99 h 121"/>
                  <a:gd name="T10" fmla="*/ 11 w 77"/>
                  <a:gd name="T11" fmla="*/ 110 h 121"/>
                  <a:gd name="T12" fmla="*/ 23 w 77"/>
                  <a:gd name="T13" fmla="*/ 115 h 121"/>
                  <a:gd name="T14" fmla="*/ 26 w 77"/>
                  <a:gd name="T15" fmla="*/ 74 h 121"/>
                  <a:gd name="T16" fmla="*/ 50 w 77"/>
                  <a:gd name="T17" fmla="*/ 64 h 121"/>
                  <a:gd name="T18" fmla="*/ 63 w 77"/>
                  <a:gd name="T19" fmla="*/ 47 h 121"/>
                  <a:gd name="T20" fmla="*/ 74 w 77"/>
                  <a:gd name="T21" fmla="*/ 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21">
                    <a:moveTo>
                      <a:pt x="74" y="13"/>
                    </a:moveTo>
                    <a:cubicBezTo>
                      <a:pt x="71" y="6"/>
                      <a:pt x="50" y="9"/>
                      <a:pt x="41" y="8"/>
                    </a:cubicBezTo>
                    <a:cubicBezTo>
                      <a:pt x="32" y="7"/>
                      <a:pt x="27" y="0"/>
                      <a:pt x="21" y="4"/>
                    </a:cubicBezTo>
                    <a:cubicBezTo>
                      <a:pt x="12" y="8"/>
                      <a:pt x="4" y="18"/>
                      <a:pt x="2" y="34"/>
                    </a:cubicBezTo>
                    <a:cubicBezTo>
                      <a:pt x="0" y="50"/>
                      <a:pt x="7" y="86"/>
                      <a:pt x="9" y="99"/>
                    </a:cubicBezTo>
                    <a:cubicBezTo>
                      <a:pt x="11" y="111"/>
                      <a:pt x="9" y="107"/>
                      <a:pt x="11" y="110"/>
                    </a:cubicBezTo>
                    <a:cubicBezTo>
                      <a:pt x="13" y="113"/>
                      <a:pt x="21" y="121"/>
                      <a:pt x="23" y="115"/>
                    </a:cubicBezTo>
                    <a:cubicBezTo>
                      <a:pt x="30" y="105"/>
                      <a:pt x="24" y="89"/>
                      <a:pt x="26" y="74"/>
                    </a:cubicBezTo>
                    <a:cubicBezTo>
                      <a:pt x="24" y="46"/>
                      <a:pt x="61" y="81"/>
                      <a:pt x="50" y="64"/>
                    </a:cubicBezTo>
                    <a:cubicBezTo>
                      <a:pt x="55" y="59"/>
                      <a:pt x="59" y="55"/>
                      <a:pt x="63" y="47"/>
                    </a:cubicBezTo>
                    <a:cubicBezTo>
                      <a:pt x="67" y="39"/>
                      <a:pt x="77" y="20"/>
                      <a:pt x="74" y="13"/>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84" name="Freeform 136"/>
              <p:cNvSpPr>
                <a:spLocks/>
              </p:cNvSpPr>
              <p:nvPr/>
            </p:nvSpPr>
            <p:spPr bwMode="gray">
              <a:xfrm>
                <a:off x="4656" y="1003"/>
                <a:ext cx="450" cy="668"/>
              </a:xfrm>
              <a:custGeom>
                <a:avLst/>
                <a:gdLst>
                  <a:gd name="T0" fmla="*/ 375 w 450"/>
                  <a:gd name="T1" fmla="*/ 270 h 668"/>
                  <a:gd name="T2" fmla="*/ 387 w 450"/>
                  <a:gd name="T3" fmla="*/ 189 h 668"/>
                  <a:gd name="T4" fmla="*/ 414 w 450"/>
                  <a:gd name="T5" fmla="*/ 179 h 668"/>
                  <a:gd name="T6" fmla="*/ 423 w 450"/>
                  <a:gd name="T7" fmla="*/ 141 h 668"/>
                  <a:gd name="T8" fmla="*/ 449 w 450"/>
                  <a:gd name="T9" fmla="*/ 90 h 668"/>
                  <a:gd name="T10" fmla="*/ 417 w 450"/>
                  <a:gd name="T11" fmla="*/ 83 h 668"/>
                  <a:gd name="T12" fmla="*/ 374 w 450"/>
                  <a:gd name="T13" fmla="*/ 137 h 668"/>
                  <a:gd name="T14" fmla="*/ 401 w 450"/>
                  <a:gd name="T15" fmla="*/ 69 h 668"/>
                  <a:gd name="T16" fmla="*/ 374 w 450"/>
                  <a:gd name="T17" fmla="*/ 63 h 668"/>
                  <a:gd name="T18" fmla="*/ 336 w 450"/>
                  <a:gd name="T19" fmla="*/ 71 h 668"/>
                  <a:gd name="T20" fmla="*/ 377 w 450"/>
                  <a:gd name="T21" fmla="*/ 39 h 668"/>
                  <a:gd name="T22" fmla="*/ 339 w 450"/>
                  <a:gd name="T23" fmla="*/ 30 h 668"/>
                  <a:gd name="T24" fmla="*/ 311 w 450"/>
                  <a:gd name="T25" fmla="*/ 27 h 668"/>
                  <a:gd name="T26" fmla="*/ 314 w 450"/>
                  <a:gd name="T27" fmla="*/ 3 h 668"/>
                  <a:gd name="T28" fmla="*/ 251 w 450"/>
                  <a:gd name="T29" fmla="*/ 12 h 668"/>
                  <a:gd name="T30" fmla="*/ 162 w 450"/>
                  <a:gd name="T31" fmla="*/ 68 h 668"/>
                  <a:gd name="T32" fmla="*/ 110 w 450"/>
                  <a:gd name="T33" fmla="*/ 83 h 668"/>
                  <a:gd name="T34" fmla="*/ 95 w 450"/>
                  <a:gd name="T35" fmla="*/ 126 h 668"/>
                  <a:gd name="T36" fmla="*/ 53 w 450"/>
                  <a:gd name="T37" fmla="*/ 150 h 668"/>
                  <a:gd name="T38" fmla="*/ 71 w 450"/>
                  <a:gd name="T39" fmla="*/ 162 h 668"/>
                  <a:gd name="T40" fmla="*/ 71 w 450"/>
                  <a:gd name="T41" fmla="*/ 188 h 668"/>
                  <a:gd name="T42" fmla="*/ 51 w 450"/>
                  <a:gd name="T43" fmla="*/ 204 h 668"/>
                  <a:gd name="T44" fmla="*/ 5 w 450"/>
                  <a:gd name="T45" fmla="*/ 233 h 668"/>
                  <a:gd name="T46" fmla="*/ 32 w 450"/>
                  <a:gd name="T47" fmla="*/ 258 h 668"/>
                  <a:gd name="T48" fmla="*/ 56 w 450"/>
                  <a:gd name="T49" fmla="*/ 264 h 668"/>
                  <a:gd name="T50" fmla="*/ 38 w 450"/>
                  <a:gd name="T51" fmla="*/ 281 h 668"/>
                  <a:gd name="T52" fmla="*/ 18 w 450"/>
                  <a:gd name="T53" fmla="*/ 290 h 668"/>
                  <a:gd name="T54" fmla="*/ 50 w 450"/>
                  <a:gd name="T55" fmla="*/ 326 h 668"/>
                  <a:gd name="T56" fmla="*/ 71 w 450"/>
                  <a:gd name="T57" fmla="*/ 316 h 668"/>
                  <a:gd name="T58" fmla="*/ 111 w 450"/>
                  <a:gd name="T59" fmla="*/ 309 h 668"/>
                  <a:gd name="T60" fmla="*/ 143 w 450"/>
                  <a:gd name="T61" fmla="*/ 360 h 668"/>
                  <a:gd name="T62" fmla="*/ 143 w 450"/>
                  <a:gd name="T63" fmla="*/ 386 h 668"/>
                  <a:gd name="T64" fmla="*/ 149 w 450"/>
                  <a:gd name="T65" fmla="*/ 413 h 668"/>
                  <a:gd name="T66" fmla="*/ 138 w 450"/>
                  <a:gd name="T67" fmla="*/ 444 h 668"/>
                  <a:gd name="T68" fmla="*/ 162 w 450"/>
                  <a:gd name="T69" fmla="*/ 434 h 668"/>
                  <a:gd name="T70" fmla="*/ 183 w 450"/>
                  <a:gd name="T71" fmla="*/ 467 h 668"/>
                  <a:gd name="T72" fmla="*/ 156 w 450"/>
                  <a:gd name="T73" fmla="*/ 459 h 668"/>
                  <a:gd name="T74" fmla="*/ 177 w 450"/>
                  <a:gd name="T75" fmla="*/ 486 h 668"/>
                  <a:gd name="T76" fmla="*/ 153 w 450"/>
                  <a:gd name="T77" fmla="*/ 533 h 668"/>
                  <a:gd name="T78" fmla="*/ 176 w 450"/>
                  <a:gd name="T79" fmla="*/ 620 h 668"/>
                  <a:gd name="T80" fmla="*/ 197 w 450"/>
                  <a:gd name="T81" fmla="*/ 650 h 668"/>
                  <a:gd name="T82" fmla="*/ 239 w 450"/>
                  <a:gd name="T83" fmla="*/ 663 h 668"/>
                  <a:gd name="T84" fmla="*/ 251 w 450"/>
                  <a:gd name="T85" fmla="*/ 618 h 668"/>
                  <a:gd name="T86" fmla="*/ 276 w 450"/>
                  <a:gd name="T87" fmla="*/ 569 h 668"/>
                  <a:gd name="T88" fmla="*/ 329 w 450"/>
                  <a:gd name="T89" fmla="*/ 524 h 668"/>
                  <a:gd name="T90" fmla="*/ 396 w 450"/>
                  <a:gd name="T91" fmla="*/ 471 h 668"/>
                  <a:gd name="T92" fmla="*/ 356 w 450"/>
                  <a:gd name="T93" fmla="*/ 468 h 668"/>
                  <a:gd name="T94" fmla="*/ 368 w 450"/>
                  <a:gd name="T95" fmla="*/ 459 h 668"/>
                  <a:gd name="T96" fmla="*/ 371 w 450"/>
                  <a:gd name="T97" fmla="*/ 438 h 668"/>
                  <a:gd name="T98" fmla="*/ 404 w 450"/>
                  <a:gd name="T99" fmla="*/ 455 h 668"/>
                  <a:gd name="T100" fmla="*/ 390 w 450"/>
                  <a:gd name="T101" fmla="*/ 410 h 668"/>
                  <a:gd name="T102" fmla="*/ 410 w 450"/>
                  <a:gd name="T103" fmla="*/ 369 h 668"/>
                  <a:gd name="T104" fmla="*/ 434 w 450"/>
                  <a:gd name="T105" fmla="*/ 341 h 668"/>
                  <a:gd name="T106" fmla="*/ 413 w 450"/>
                  <a:gd name="T107" fmla="*/ 309 h 668"/>
                  <a:gd name="T108" fmla="*/ 389 w 450"/>
                  <a:gd name="T109" fmla="*/ 317 h 668"/>
                  <a:gd name="T110" fmla="*/ 389 w 450"/>
                  <a:gd name="T111" fmla="*/ 281 h 668"/>
                  <a:gd name="T112" fmla="*/ 375 w 450"/>
                  <a:gd name="T113" fmla="*/ 27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0" h="668">
                    <a:moveTo>
                      <a:pt x="375" y="270"/>
                    </a:moveTo>
                    <a:cubicBezTo>
                      <a:pt x="373" y="248"/>
                      <a:pt x="393" y="229"/>
                      <a:pt x="387" y="189"/>
                    </a:cubicBezTo>
                    <a:cubicBezTo>
                      <a:pt x="393" y="174"/>
                      <a:pt x="408" y="187"/>
                      <a:pt x="414" y="179"/>
                    </a:cubicBezTo>
                    <a:cubicBezTo>
                      <a:pt x="420" y="171"/>
                      <a:pt x="417" y="156"/>
                      <a:pt x="423" y="141"/>
                    </a:cubicBezTo>
                    <a:cubicBezTo>
                      <a:pt x="429" y="126"/>
                      <a:pt x="450" y="100"/>
                      <a:pt x="449" y="90"/>
                    </a:cubicBezTo>
                    <a:cubicBezTo>
                      <a:pt x="448" y="80"/>
                      <a:pt x="430" y="75"/>
                      <a:pt x="417" y="83"/>
                    </a:cubicBezTo>
                    <a:cubicBezTo>
                      <a:pt x="404" y="91"/>
                      <a:pt x="377" y="139"/>
                      <a:pt x="374" y="137"/>
                    </a:cubicBezTo>
                    <a:cubicBezTo>
                      <a:pt x="371" y="135"/>
                      <a:pt x="401" y="81"/>
                      <a:pt x="401" y="69"/>
                    </a:cubicBezTo>
                    <a:cubicBezTo>
                      <a:pt x="401" y="57"/>
                      <a:pt x="385" y="63"/>
                      <a:pt x="374" y="63"/>
                    </a:cubicBezTo>
                    <a:cubicBezTo>
                      <a:pt x="363" y="63"/>
                      <a:pt x="336" y="75"/>
                      <a:pt x="336" y="71"/>
                    </a:cubicBezTo>
                    <a:cubicBezTo>
                      <a:pt x="336" y="67"/>
                      <a:pt x="377" y="46"/>
                      <a:pt x="377" y="39"/>
                    </a:cubicBezTo>
                    <a:cubicBezTo>
                      <a:pt x="377" y="32"/>
                      <a:pt x="350" y="32"/>
                      <a:pt x="339" y="30"/>
                    </a:cubicBezTo>
                    <a:cubicBezTo>
                      <a:pt x="328" y="28"/>
                      <a:pt x="315" y="31"/>
                      <a:pt x="311" y="27"/>
                    </a:cubicBezTo>
                    <a:cubicBezTo>
                      <a:pt x="307" y="23"/>
                      <a:pt x="324" y="6"/>
                      <a:pt x="314" y="3"/>
                    </a:cubicBezTo>
                    <a:cubicBezTo>
                      <a:pt x="304" y="0"/>
                      <a:pt x="276" y="1"/>
                      <a:pt x="251" y="12"/>
                    </a:cubicBezTo>
                    <a:cubicBezTo>
                      <a:pt x="226" y="23"/>
                      <a:pt x="186" y="56"/>
                      <a:pt x="162" y="68"/>
                    </a:cubicBezTo>
                    <a:cubicBezTo>
                      <a:pt x="138" y="80"/>
                      <a:pt x="121" y="73"/>
                      <a:pt x="110" y="83"/>
                    </a:cubicBezTo>
                    <a:cubicBezTo>
                      <a:pt x="99" y="93"/>
                      <a:pt x="105" y="115"/>
                      <a:pt x="95" y="126"/>
                    </a:cubicBezTo>
                    <a:cubicBezTo>
                      <a:pt x="85" y="137"/>
                      <a:pt x="57" y="144"/>
                      <a:pt x="53" y="150"/>
                    </a:cubicBezTo>
                    <a:cubicBezTo>
                      <a:pt x="49" y="156"/>
                      <a:pt x="68" y="156"/>
                      <a:pt x="71" y="162"/>
                    </a:cubicBezTo>
                    <a:cubicBezTo>
                      <a:pt x="74" y="168"/>
                      <a:pt x="74" y="181"/>
                      <a:pt x="71" y="188"/>
                    </a:cubicBezTo>
                    <a:cubicBezTo>
                      <a:pt x="68" y="195"/>
                      <a:pt x="62" y="197"/>
                      <a:pt x="51" y="204"/>
                    </a:cubicBezTo>
                    <a:cubicBezTo>
                      <a:pt x="40" y="211"/>
                      <a:pt x="8" y="224"/>
                      <a:pt x="5" y="233"/>
                    </a:cubicBezTo>
                    <a:cubicBezTo>
                      <a:pt x="0" y="237"/>
                      <a:pt x="24" y="253"/>
                      <a:pt x="32" y="258"/>
                    </a:cubicBezTo>
                    <a:cubicBezTo>
                      <a:pt x="40" y="263"/>
                      <a:pt x="55" y="260"/>
                      <a:pt x="56" y="264"/>
                    </a:cubicBezTo>
                    <a:cubicBezTo>
                      <a:pt x="57" y="268"/>
                      <a:pt x="44" y="277"/>
                      <a:pt x="38" y="281"/>
                    </a:cubicBezTo>
                    <a:cubicBezTo>
                      <a:pt x="32" y="285"/>
                      <a:pt x="16" y="283"/>
                      <a:pt x="18" y="290"/>
                    </a:cubicBezTo>
                    <a:cubicBezTo>
                      <a:pt x="20" y="302"/>
                      <a:pt x="41" y="322"/>
                      <a:pt x="50" y="326"/>
                    </a:cubicBezTo>
                    <a:cubicBezTo>
                      <a:pt x="59" y="330"/>
                      <a:pt x="61" y="319"/>
                      <a:pt x="71" y="316"/>
                    </a:cubicBezTo>
                    <a:cubicBezTo>
                      <a:pt x="78" y="306"/>
                      <a:pt x="109" y="324"/>
                      <a:pt x="111" y="309"/>
                    </a:cubicBezTo>
                    <a:cubicBezTo>
                      <a:pt x="109" y="281"/>
                      <a:pt x="154" y="377"/>
                      <a:pt x="143" y="360"/>
                    </a:cubicBezTo>
                    <a:cubicBezTo>
                      <a:pt x="148" y="376"/>
                      <a:pt x="140" y="378"/>
                      <a:pt x="143" y="386"/>
                    </a:cubicBezTo>
                    <a:cubicBezTo>
                      <a:pt x="144" y="395"/>
                      <a:pt x="150" y="403"/>
                      <a:pt x="149" y="413"/>
                    </a:cubicBezTo>
                    <a:cubicBezTo>
                      <a:pt x="148" y="423"/>
                      <a:pt x="136" y="441"/>
                      <a:pt x="138" y="444"/>
                    </a:cubicBezTo>
                    <a:cubicBezTo>
                      <a:pt x="140" y="447"/>
                      <a:pt x="154" y="430"/>
                      <a:pt x="162" y="434"/>
                    </a:cubicBezTo>
                    <a:cubicBezTo>
                      <a:pt x="170" y="438"/>
                      <a:pt x="184" y="463"/>
                      <a:pt x="183" y="467"/>
                    </a:cubicBezTo>
                    <a:cubicBezTo>
                      <a:pt x="182" y="471"/>
                      <a:pt x="165" y="444"/>
                      <a:pt x="156" y="459"/>
                    </a:cubicBezTo>
                    <a:cubicBezTo>
                      <a:pt x="147" y="474"/>
                      <a:pt x="176" y="475"/>
                      <a:pt x="177" y="486"/>
                    </a:cubicBezTo>
                    <a:cubicBezTo>
                      <a:pt x="176" y="498"/>
                      <a:pt x="153" y="511"/>
                      <a:pt x="153" y="533"/>
                    </a:cubicBezTo>
                    <a:cubicBezTo>
                      <a:pt x="153" y="555"/>
                      <a:pt x="169" y="601"/>
                      <a:pt x="176" y="620"/>
                    </a:cubicBezTo>
                    <a:cubicBezTo>
                      <a:pt x="183" y="639"/>
                      <a:pt x="186" y="643"/>
                      <a:pt x="197" y="650"/>
                    </a:cubicBezTo>
                    <a:cubicBezTo>
                      <a:pt x="208" y="657"/>
                      <a:pt x="230" y="668"/>
                      <a:pt x="239" y="663"/>
                    </a:cubicBezTo>
                    <a:cubicBezTo>
                      <a:pt x="248" y="658"/>
                      <a:pt x="245" y="634"/>
                      <a:pt x="251" y="618"/>
                    </a:cubicBezTo>
                    <a:cubicBezTo>
                      <a:pt x="257" y="602"/>
                      <a:pt x="263" y="585"/>
                      <a:pt x="276" y="569"/>
                    </a:cubicBezTo>
                    <a:cubicBezTo>
                      <a:pt x="289" y="553"/>
                      <a:pt x="309" y="540"/>
                      <a:pt x="329" y="524"/>
                    </a:cubicBezTo>
                    <a:cubicBezTo>
                      <a:pt x="349" y="508"/>
                      <a:pt x="391" y="480"/>
                      <a:pt x="396" y="471"/>
                    </a:cubicBezTo>
                    <a:cubicBezTo>
                      <a:pt x="401" y="462"/>
                      <a:pt x="361" y="470"/>
                      <a:pt x="356" y="468"/>
                    </a:cubicBezTo>
                    <a:cubicBezTo>
                      <a:pt x="351" y="466"/>
                      <a:pt x="366" y="464"/>
                      <a:pt x="368" y="459"/>
                    </a:cubicBezTo>
                    <a:cubicBezTo>
                      <a:pt x="370" y="454"/>
                      <a:pt x="365" y="439"/>
                      <a:pt x="371" y="438"/>
                    </a:cubicBezTo>
                    <a:cubicBezTo>
                      <a:pt x="377" y="437"/>
                      <a:pt x="401" y="460"/>
                      <a:pt x="404" y="455"/>
                    </a:cubicBezTo>
                    <a:cubicBezTo>
                      <a:pt x="407" y="450"/>
                      <a:pt x="389" y="424"/>
                      <a:pt x="390" y="410"/>
                    </a:cubicBezTo>
                    <a:cubicBezTo>
                      <a:pt x="391" y="396"/>
                      <a:pt x="403" y="381"/>
                      <a:pt x="410" y="369"/>
                    </a:cubicBezTo>
                    <a:cubicBezTo>
                      <a:pt x="417" y="357"/>
                      <a:pt x="434" y="351"/>
                      <a:pt x="434" y="341"/>
                    </a:cubicBezTo>
                    <a:cubicBezTo>
                      <a:pt x="434" y="331"/>
                      <a:pt x="420" y="313"/>
                      <a:pt x="413" y="309"/>
                    </a:cubicBezTo>
                    <a:cubicBezTo>
                      <a:pt x="406" y="305"/>
                      <a:pt x="393" y="322"/>
                      <a:pt x="389" y="317"/>
                    </a:cubicBezTo>
                    <a:cubicBezTo>
                      <a:pt x="385" y="312"/>
                      <a:pt x="391" y="289"/>
                      <a:pt x="389" y="281"/>
                    </a:cubicBezTo>
                    <a:cubicBezTo>
                      <a:pt x="387" y="273"/>
                      <a:pt x="378" y="272"/>
                      <a:pt x="375" y="270"/>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85" name="Freeform 137"/>
              <p:cNvSpPr>
                <a:spLocks/>
              </p:cNvSpPr>
              <p:nvPr/>
            </p:nvSpPr>
            <p:spPr bwMode="gray">
              <a:xfrm>
                <a:off x="3947" y="1197"/>
                <a:ext cx="116" cy="124"/>
              </a:xfrm>
              <a:custGeom>
                <a:avLst/>
                <a:gdLst>
                  <a:gd name="T0" fmla="*/ 15 w 116"/>
                  <a:gd name="T1" fmla="*/ 9 h 124"/>
                  <a:gd name="T2" fmla="*/ 19 w 116"/>
                  <a:gd name="T3" fmla="*/ 37 h 124"/>
                  <a:gd name="T4" fmla="*/ 7 w 116"/>
                  <a:gd name="T5" fmla="*/ 66 h 124"/>
                  <a:gd name="T6" fmla="*/ 9 w 116"/>
                  <a:gd name="T7" fmla="*/ 97 h 124"/>
                  <a:gd name="T8" fmla="*/ 34 w 116"/>
                  <a:gd name="T9" fmla="*/ 120 h 124"/>
                  <a:gd name="T10" fmla="*/ 66 w 116"/>
                  <a:gd name="T11" fmla="*/ 72 h 124"/>
                  <a:gd name="T12" fmla="*/ 112 w 116"/>
                  <a:gd name="T13" fmla="*/ 37 h 124"/>
                  <a:gd name="T14" fmla="*/ 88 w 116"/>
                  <a:gd name="T15" fmla="*/ 13 h 124"/>
                  <a:gd name="T16" fmla="*/ 70 w 116"/>
                  <a:gd name="T17" fmla="*/ 18 h 124"/>
                  <a:gd name="T18" fmla="*/ 48 w 116"/>
                  <a:gd name="T19" fmla="*/ 1 h 124"/>
                  <a:gd name="T20" fmla="*/ 15 w 116"/>
                  <a:gd name="T21" fmla="*/ 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4">
                    <a:moveTo>
                      <a:pt x="15" y="9"/>
                    </a:moveTo>
                    <a:cubicBezTo>
                      <a:pt x="10" y="18"/>
                      <a:pt x="24" y="29"/>
                      <a:pt x="19" y="37"/>
                    </a:cubicBezTo>
                    <a:cubicBezTo>
                      <a:pt x="13" y="27"/>
                      <a:pt x="13" y="58"/>
                      <a:pt x="7" y="66"/>
                    </a:cubicBezTo>
                    <a:cubicBezTo>
                      <a:pt x="4" y="84"/>
                      <a:pt x="0" y="91"/>
                      <a:pt x="9" y="97"/>
                    </a:cubicBezTo>
                    <a:cubicBezTo>
                      <a:pt x="16" y="103"/>
                      <a:pt x="25" y="124"/>
                      <a:pt x="34" y="120"/>
                    </a:cubicBezTo>
                    <a:cubicBezTo>
                      <a:pt x="43" y="116"/>
                      <a:pt x="53" y="86"/>
                      <a:pt x="66" y="72"/>
                    </a:cubicBezTo>
                    <a:cubicBezTo>
                      <a:pt x="69" y="62"/>
                      <a:pt x="112" y="37"/>
                      <a:pt x="112" y="37"/>
                    </a:cubicBezTo>
                    <a:cubicBezTo>
                      <a:pt x="116" y="29"/>
                      <a:pt x="95" y="16"/>
                      <a:pt x="88" y="13"/>
                    </a:cubicBezTo>
                    <a:cubicBezTo>
                      <a:pt x="81" y="10"/>
                      <a:pt x="77" y="20"/>
                      <a:pt x="70" y="18"/>
                    </a:cubicBezTo>
                    <a:cubicBezTo>
                      <a:pt x="63" y="16"/>
                      <a:pt x="57" y="2"/>
                      <a:pt x="48" y="1"/>
                    </a:cubicBezTo>
                    <a:cubicBezTo>
                      <a:pt x="39" y="8"/>
                      <a:pt x="20" y="0"/>
                      <a:pt x="15" y="9"/>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86" name="Freeform 138"/>
              <p:cNvSpPr>
                <a:spLocks/>
              </p:cNvSpPr>
              <p:nvPr/>
            </p:nvSpPr>
            <p:spPr bwMode="gray">
              <a:xfrm>
                <a:off x="4195" y="1078"/>
                <a:ext cx="86" cy="103"/>
              </a:xfrm>
              <a:custGeom>
                <a:avLst/>
                <a:gdLst>
                  <a:gd name="T0" fmla="*/ 52 w 86"/>
                  <a:gd name="T1" fmla="*/ 35 h 103"/>
                  <a:gd name="T2" fmla="*/ 19 w 86"/>
                  <a:gd name="T3" fmla="*/ 6 h 103"/>
                  <a:gd name="T4" fmla="*/ 12 w 86"/>
                  <a:gd name="T5" fmla="*/ 38 h 103"/>
                  <a:gd name="T6" fmla="*/ 34 w 86"/>
                  <a:gd name="T7" fmla="*/ 51 h 103"/>
                  <a:gd name="T8" fmla="*/ 48 w 86"/>
                  <a:gd name="T9" fmla="*/ 72 h 103"/>
                  <a:gd name="T10" fmla="*/ 70 w 86"/>
                  <a:gd name="T11" fmla="*/ 91 h 103"/>
                  <a:gd name="T12" fmla="*/ 68 w 86"/>
                  <a:gd name="T13" fmla="*/ 51 h 103"/>
                  <a:gd name="T14" fmla="*/ 83 w 86"/>
                  <a:gd name="T15" fmla="*/ 21 h 103"/>
                  <a:gd name="T16" fmla="*/ 50 w 86"/>
                  <a:gd name="T17" fmla="*/ 0 h 103"/>
                  <a:gd name="T18" fmla="*/ 52 w 86"/>
                  <a:gd name="T19" fmla="*/ 3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3">
                    <a:moveTo>
                      <a:pt x="52" y="35"/>
                    </a:moveTo>
                    <a:cubicBezTo>
                      <a:pt x="34" y="49"/>
                      <a:pt x="35" y="20"/>
                      <a:pt x="19" y="6"/>
                    </a:cubicBezTo>
                    <a:cubicBezTo>
                      <a:pt x="0" y="10"/>
                      <a:pt x="17" y="0"/>
                      <a:pt x="12" y="38"/>
                    </a:cubicBezTo>
                    <a:cubicBezTo>
                      <a:pt x="13" y="48"/>
                      <a:pt x="28" y="45"/>
                      <a:pt x="34" y="51"/>
                    </a:cubicBezTo>
                    <a:cubicBezTo>
                      <a:pt x="40" y="57"/>
                      <a:pt x="42" y="65"/>
                      <a:pt x="48" y="72"/>
                    </a:cubicBezTo>
                    <a:cubicBezTo>
                      <a:pt x="57" y="96"/>
                      <a:pt x="56" y="103"/>
                      <a:pt x="70" y="91"/>
                    </a:cubicBezTo>
                    <a:cubicBezTo>
                      <a:pt x="75" y="72"/>
                      <a:pt x="62" y="68"/>
                      <a:pt x="68" y="51"/>
                    </a:cubicBezTo>
                    <a:cubicBezTo>
                      <a:pt x="67" y="42"/>
                      <a:pt x="86" y="29"/>
                      <a:pt x="83" y="21"/>
                    </a:cubicBezTo>
                    <a:cubicBezTo>
                      <a:pt x="80" y="9"/>
                      <a:pt x="50" y="0"/>
                      <a:pt x="50" y="0"/>
                    </a:cubicBezTo>
                    <a:cubicBezTo>
                      <a:pt x="43" y="7"/>
                      <a:pt x="48" y="13"/>
                      <a:pt x="52" y="35"/>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87" name="Freeform 139"/>
              <p:cNvSpPr>
                <a:spLocks/>
              </p:cNvSpPr>
              <p:nvPr/>
            </p:nvSpPr>
            <p:spPr bwMode="gray">
              <a:xfrm>
                <a:off x="4243" y="912"/>
                <a:ext cx="86" cy="117"/>
              </a:xfrm>
              <a:custGeom>
                <a:avLst/>
                <a:gdLst>
                  <a:gd name="T0" fmla="*/ 40 w 86"/>
                  <a:gd name="T1" fmla="*/ 25 h 117"/>
                  <a:gd name="T2" fmla="*/ 23 w 86"/>
                  <a:gd name="T3" fmla="*/ 7 h 117"/>
                  <a:gd name="T4" fmla="*/ 1 w 86"/>
                  <a:gd name="T5" fmla="*/ 10 h 117"/>
                  <a:gd name="T6" fmla="*/ 19 w 86"/>
                  <a:gd name="T7" fmla="*/ 39 h 117"/>
                  <a:gd name="T8" fmla="*/ 41 w 86"/>
                  <a:gd name="T9" fmla="*/ 70 h 117"/>
                  <a:gd name="T10" fmla="*/ 62 w 86"/>
                  <a:gd name="T11" fmla="*/ 79 h 117"/>
                  <a:gd name="T12" fmla="*/ 83 w 86"/>
                  <a:gd name="T13" fmla="*/ 108 h 117"/>
                  <a:gd name="T14" fmla="*/ 82 w 86"/>
                  <a:gd name="T15" fmla="*/ 69 h 117"/>
                  <a:gd name="T16" fmla="*/ 83 w 86"/>
                  <a:gd name="T17" fmla="*/ 27 h 117"/>
                  <a:gd name="T18" fmla="*/ 65 w 86"/>
                  <a:gd name="T19" fmla="*/ 45 h 117"/>
                  <a:gd name="T20" fmla="*/ 62 w 86"/>
                  <a:gd name="T21" fmla="*/ 19 h 117"/>
                  <a:gd name="T22" fmla="*/ 47 w 86"/>
                  <a:gd name="T23" fmla="*/ 13 h 117"/>
                  <a:gd name="T24" fmla="*/ 40 w 86"/>
                  <a:gd name="T25" fmla="*/ 2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17">
                    <a:moveTo>
                      <a:pt x="40" y="25"/>
                    </a:moveTo>
                    <a:cubicBezTo>
                      <a:pt x="37" y="30"/>
                      <a:pt x="26" y="0"/>
                      <a:pt x="23" y="7"/>
                    </a:cubicBezTo>
                    <a:cubicBezTo>
                      <a:pt x="17" y="5"/>
                      <a:pt x="2" y="5"/>
                      <a:pt x="1" y="10"/>
                    </a:cubicBezTo>
                    <a:cubicBezTo>
                      <a:pt x="0" y="15"/>
                      <a:pt x="12" y="29"/>
                      <a:pt x="19" y="39"/>
                    </a:cubicBezTo>
                    <a:cubicBezTo>
                      <a:pt x="25" y="47"/>
                      <a:pt x="34" y="63"/>
                      <a:pt x="41" y="70"/>
                    </a:cubicBezTo>
                    <a:cubicBezTo>
                      <a:pt x="48" y="77"/>
                      <a:pt x="55" y="73"/>
                      <a:pt x="62" y="79"/>
                    </a:cubicBezTo>
                    <a:cubicBezTo>
                      <a:pt x="71" y="79"/>
                      <a:pt x="79" y="117"/>
                      <a:pt x="83" y="108"/>
                    </a:cubicBezTo>
                    <a:cubicBezTo>
                      <a:pt x="86" y="106"/>
                      <a:pt x="82" y="82"/>
                      <a:pt x="82" y="69"/>
                    </a:cubicBezTo>
                    <a:cubicBezTo>
                      <a:pt x="82" y="56"/>
                      <a:pt x="86" y="31"/>
                      <a:pt x="83" y="27"/>
                    </a:cubicBezTo>
                    <a:cubicBezTo>
                      <a:pt x="80" y="19"/>
                      <a:pt x="74" y="47"/>
                      <a:pt x="65" y="45"/>
                    </a:cubicBezTo>
                    <a:cubicBezTo>
                      <a:pt x="62" y="44"/>
                      <a:pt x="65" y="24"/>
                      <a:pt x="62" y="19"/>
                    </a:cubicBezTo>
                    <a:cubicBezTo>
                      <a:pt x="59" y="14"/>
                      <a:pt x="51" y="12"/>
                      <a:pt x="47" y="13"/>
                    </a:cubicBezTo>
                    <a:cubicBezTo>
                      <a:pt x="43" y="14"/>
                      <a:pt x="43" y="20"/>
                      <a:pt x="40" y="25"/>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88" name="Freeform 140"/>
              <p:cNvSpPr>
                <a:spLocks/>
              </p:cNvSpPr>
              <p:nvPr/>
            </p:nvSpPr>
            <p:spPr bwMode="gray">
              <a:xfrm>
                <a:off x="4074" y="1134"/>
                <a:ext cx="117" cy="103"/>
              </a:xfrm>
              <a:custGeom>
                <a:avLst/>
                <a:gdLst>
                  <a:gd name="T0" fmla="*/ 17 w 117"/>
                  <a:gd name="T1" fmla="*/ 25 h 103"/>
                  <a:gd name="T2" fmla="*/ 7 w 117"/>
                  <a:gd name="T3" fmla="*/ 51 h 103"/>
                  <a:gd name="T4" fmla="*/ 18 w 117"/>
                  <a:gd name="T5" fmla="*/ 80 h 103"/>
                  <a:gd name="T6" fmla="*/ 57 w 117"/>
                  <a:gd name="T7" fmla="*/ 75 h 103"/>
                  <a:gd name="T8" fmla="*/ 23 w 117"/>
                  <a:gd name="T9" fmla="*/ 99 h 103"/>
                  <a:gd name="T10" fmla="*/ 53 w 117"/>
                  <a:gd name="T11" fmla="*/ 100 h 103"/>
                  <a:gd name="T12" fmla="*/ 80 w 117"/>
                  <a:gd name="T13" fmla="*/ 81 h 103"/>
                  <a:gd name="T14" fmla="*/ 107 w 117"/>
                  <a:gd name="T15" fmla="*/ 78 h 103"/>
                  <a:gd name="T16" fmla="*/ 117 w 117"/>
                  <a:gd name="T17" fmla="*/ 51 h 103"/>
                  <a:gd name="T18" fmla="*/ 93 w 117"/>
                  <a:gd name="T19" fmla="*/ 51 h 103"/>
                  <a:gd name="T20" fmla="*/ 83 w 117"/>
                  <a:gd name="T21" fmla="*/ 6 h 103"/>
                  <a:gd name="T22" fmla="*/ 66 w 117"/>
                  <a:gd name="T23" fmla="*/ 16 h 103"/>
                  <a:gd name="T24" fmla="*/ 59 w 117"/>
                  <a:gd name="T25" fmla="*/ 49 h 103"/>
                  <a:gd name="T26" fmla="*/ 44 w 117"/>
                  <a:gd name="T27" fmla="*/ 28 h 103"/>
                  <a:gd name="T28" fmla="*/ 17 w 117"/>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03">
                    <a:moveTo>
                      <a:pt x="17" y="25"/>
                    </a:moveTo>
                    <a:cubicBezTo>
                      <a:pt x="9" y="35"/>
                      <a:pt x="15" y="41"/>
                      <a:pt x="7" y="51"/>
                    </a:cubicBezTo>
                    <a:cubicBezTo>
                      <a:pt x="0" y="75"/>
                      <a:pt x="10" y="74"/>
                      <a:pt x="18" y="80"/>
                    </a:cubicBezTo>
                    <a:cubicBezTo>
                      <a:pt x="24" y="85"/>
                      <a:pt x="42" y="75"/>
                      <a:pt x="57" y="75"/>
                    </a:cubicBezTo>
                    <a:cubicBezTo>
                      <a:pt x="58" y="78"/>
                      <a:pt x="24" y="95"/>
                      <a:pt x="23" y="99"/>
                    </a:cubicBezTo>
                    <a:cubicBezTo>
                      <a:pt x="22" y="103"/>
                      <a:pt x="44" y="103"/>
                      <a:pt x="53" y="100"/>
                    </a:cubicBezTo>
                    <a:cubicBezTo>
                      <a:pt x="62" y="97"/>
                      <a:pt x="71" y="85"/>
                      <a:pt x="80" y="81"/>
                    </a:cubicBezTo>
                    <a:cubicBezTo>
                      <a:pt x="89" y="77"/>
                      <a:pt x="101" y="83"/>
                      <a:pt x="107" y="78"/>
                    </a:cubicBezTo>
                    <a:cubicBezTo>
                      <a:pt x="111" y="75"/>
                      <a:pt x="117" y="51"/>
                      <a:pt x="117" y="51"/>
                    </a:cubicBezTo>
                    <a:cubicBezTo>
                      <a:pt x="116" y="42"/>
                      <a:pt x="99" y="58"/>
                      <a:pt x="93" y="51"/>
                    </a:cubicBezTo>
                    <a:cubicBezTo>
                      <a:pt x="87" y="44"/>
                      <a:pt x="88" y="12"/>
                      <a:pt x="83" y="6"/>
                    </a:cubicBezTo>
                    <a:cubicBezTo>
                      <a:pt x="78" y="0"/>
                      <a:pt x="70" y="9"/>
                      <a:pt x="66" y="16"/>
                    </a:cubicBezTo>
                    <a:cubicBezTo>
                      <a:pt x="62" y="23"/>
                      <a:pt x="63" y="47"/>
                      <a:pt x="59" y="49"/>
                    </a:cubicBezTo>
                    <a:cubicBezTo>
                      <a:pt x="55" y="51"/>
                      <a:pt x="51" y="32"/>
                      <a:pt x="44" y="28"/>
                    </a:cubicBezTo>
                    <a:cubicBezTo>
                      <a:pt x="37" y="24"/>
                      <a:pt x="23" y="26"/>
                      <a:pt x="17" y="25"/>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89" name="Freeform 141"/>
              <p:cNvSpPr>
                <a:spLocks/>
              </p:cNvSpPr>
              <p:nvPr/>
            </p:nvSpPr>
            <p:spPr bwMode="gray">
              <a:xfrm>
                <a:off x="4423" y="2366"/>
                <a:ext cx="144" cy="55"/>
              </a:xfrm>
              <a:custGeom>
                <a:avLst/>
                <a:gdLst>
                  <a:gd name="T0" fmla="*/ 4 w 144"/>
                  <a:gd name="T1" fmla="*/ 8 h 55"/>
                  <a:gd name="T2" fmla="*/ 10 w 144"/>
                  <a:gd name="T3" fmla="*/ 25 h 55"/>
                  <a:gd name="T4" fmla="*/ 37 w 144"/>
                  <a:gd name="T5" fmla="*/ 20 h 55"/>
                  <a:gd name="T6" fmla="*/ 86 w 144"/>
                  <a:gd name="T7" fmla="*/ 40 h 55"/>
                  <a:gd name="T8" fmla="*/ 95 w 144"/>
                  <a:gd name="T9" fmla="*/ 55 h 55"/>
                  <a:gd name="T10" fmla="*/ 137 w 144"/>
                  <a:gd name="T11" fmla="*/ 53 h 55"/>
                  <a:gd name="T12" fmla="*/ 137 w 144"/>
                  <a:gd name="T13" fmla="*/ 43 h 55"/>
                  <a:gd name="T14" fmla="*/ 110 w 144"/>
                  <a:gd name="T15" fmla="*/ 25 h 55"/>
                  <a:gd name="T16" fmla="*/ 92 w 144"/>
                  <a:gd name="T17" fmla="*/ 24 h 55"/>
                  <a:gd name="T18" fmla="*/ 56 w 144"/>
                  <a:gd name="T19" fmla="*/ 4 h 55"/>
                  <a:gd name="T20" fmla="*/ 34 w 144"/>
                  <a:gd name="T21" fmla="*/ 2 h 55"/>
                  <a:gd name="T22" fmla="*/ 4 w 144"/>
                  <a:gd name="T23"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5">
                    <a:moveTo>
                      <a:pt x="4" y="8"/>
                    </a:moveTo>
                    <a:cubicBezTo>
                      <a:pt x="0" y="12"/>
                      <a:pt x="5" y="23"/>
                      <a:pt x="10" y="25"/>
                    </a:cubicBezTo>
                    <a:cubicBezTo>
                      <a:pt x="15" y="27"/>
                      <a:pt x="24" y="18"/>
                      <a:pt x="37" y="20"/>
                    </a:cubicBezTo>
                    <a:cubicBezTo>
                      <a:pt x="47" y="23"/>
                      <a:pt x="74" y="35"/>
                      <a:pt x="86" y="40"/>
                    </a:cubicBezTo>
                    <a:cubicBezTo>
                      <a:pt x="96" y="46"/>
                      <a:pt x="87" y="53"/>
                      <a:pt x="95" y="55"/>
                    </a:cubicBezTo>
                    <a:cubicBezTo>
                      <a:pt x="102" y="49"/>
                      <a:pt x="130" y="55"/>
                      <a:pt x="137" y="53"/>
                    </a:cubicBezTo>
                    <a:cubicBezTo>
                      <a:pt x="144" y="51"/>
                      <a:pt x="141" y="48"/>
                      <a:pt x="137" y="43"/>
                    </a:cubicBezTo>
                    <a:cubicBezTo>
                      <a:pt x="133" y="38"/>
                      <a:pt x="117" y="28"/>
                      <a:pt x="110" y="25"/>
                    </a:cubicBezTo>
                    <a:cubicBezTo>
                      <a:pt x="103" y="20"/>
                      <a:pt x="98" y="27"/>
                      <a:pt x="92" y="24"/>
                    </a:cubicBezTo>
                    <a:cubicBezTo>
                      <a:pt x="83" y="20"/>
                      <a:pt x="66" y="8"/>
                      <a:pt x="56" y="4"/>
                    </a:cubicBezTo>
                    <a:cubicBezTo>
                      <a:pt x="46" y="0"/>
                      <a:pt x="43" y="1"/>
                      <a:pt x="34" y="2"/>
                    </a:cubicBezTo>
                    <a:cubicBezTo>
                      <a:pt x="25" y="3"/>
                      <a:pt x="10" y="7"/>
                      <a:pt x="4" y="8"/>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90" name="Freeform 142"/>
              <p:cNvSpPr>
                <a:spLocks/>
              </p:cNvSpPr>
              <p:nvPr/>
            </p:nvSpPr>
            <p:spPr bwMode="gray">
              <a:xfrm>
                <a:off x="4559" y="2411"/>
                <a:ext cx="84" cy="43"/>
              </a:xfrm>
              <a:custGeom>
                <a:avLst/>
                <a:gdLst>
                  <a:gd name="T0" fmla="*/ 10 w 84"/>
                  <a:gd name="T1" fmla="*/ 4 h 43"/>
                  <a:gd name="T2" fmla="*/ 28 w 84"/>
                  <a:gd name="T3" fmla="*/ 16 h 43"/>
                  <a:gd name="T4" fmla="*/ 7 w 84"/>
                  <a:gd name="T5" fmla="*/ 16 h 43"/>
                  <a:gd name="T6" fmla="*/ 1 w 84"/>
                  <a:gd name="T7" fmla="*/ 28 h 43"/>
                  <a:gd name="T8" fmla="*/ 16 w 84"/>
                  <a:gd name="T9" fmla="*/ 26 h 43"/>
                  <a:gd name="T10" fmla="*/ 37 w 84"/>
                  <a:gd name="T11" fmla="*/ 40 h 43"/>
                  <a:gd name="T12" fmla="*/ 70 w 84"/>
                  <a:gd name="T13" fmla="*/ 31 h 43"/>
                  <a:gd name="T14" fmla="*/ 81 w 84"/>
                  <a:gd name="T15" fmla="*/ 20 h 43"/>
                  <a:gd name="T16" fmla="*/ 52 w 84"/>
                  <a:gd name="T17" fmla="*/ 8 h 43"/>
                  <a:gd name="T18" fmla="*/ 36 w 84"/>
                  <a:gd name="T19" fmla="*/ 1 h 43"/>
                  <a:gd name="T20" fmla="*/ 10 w 84"/>
                  <a:gd name="T21"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43">
                    <a:moveTo>
                      <a:pt x="10" y="4"/>
                    </a:moveTo>
                    <a:cubicBezTo>
                      <a:pt x="9" y="6"/>
                      <a:pt x="29" y="14"/>
                      <a:pt x="28" y="16"/>
                    </a:cubicBezTo>
                    <a:cubicBezTo>
                      <a:pt x="27" y="18"/>
                      <a:pt x="11" y="14"/>
                      <a:pt x="7" y="16"/>
                    </a:cubicBezTo>
                    <a:cubicBezTo>
                      <a:pt x="3" y="18"/>
                      <a:pt x="0" y="26"/>
                      <a:pt x="1" y="28"/>
                    </a:cubicBezTo>
                    <a:cubicBezTo>
                      <a:pt x="2" y="30"/>
                      <a:pt x="10" y="24"/>
                      <a:pt x="16" y="26"/>
                    </a:cubicBezTo>
                    <a:cubicBezTo>
                      <a:pt x="22" y="28"/>
                      <a:pt x="28" y="39"/>
                      <a:pt x="37" y="40"/>
                    </a:cubicBezTo>
                    <a:cubicBezTo>
                      <a:pt x="47" y="43"/>
                      <a:pt x="61" y="35"/>
                      <a:pt x="70" y="31"/>
                    </a:cubicBezTo>
                    <a:cubicBezTo>
                      <a:pt x="77" y="28"/>
                      <a:pt x="84" y="24"/>
                      <a:pt x="81" y="20"/>
                    </a:cubicBezTo>
                    <a:cubicBezTo>
                      <a:pt x="78" y="16"/>
                      <a:pt x="59" y="11"/>
                      <a:pt x="52" y="8"/>
                    </a:cubicBezTo>
                    <a:cubicBezTo>
                      <a:pt x="45" y="5"/>
                      <a:pt x="43" y="2"/>
                      <a:pt x="36" y="1"/>
                    </a:cubicBezTo>
                    <a:cubicBezTo>
                      <a:pt x="29" y="0"/>
                      <a:pt x="15" y="3"/>
                      <a:pt x="10" y="4"/>
                    </a:cubicBezTo>
                    <a:close/>
                  </a:path>
                </a:pathLst>
              </a:custGeom>
              <a:solidFill>
                <a:srgbClr val="FFFFFF">
                  <a:alpha val="50000"/>
                </a:srgbClr>
              </a:solidFill>
              <a:ln>
                <a:noFill/>
              </a:ln>
              <a:effectLst/>
              <a:extLst>
                <a:ext uri="{91240B29-F687-4F45-9708-019B960494DF}">
                  <a14:hiddenLine xmlns:a14="http://schemas.microsoft.com/office/drawing/2010/main" w="317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40161" dir="4293903" algn="ctr" rotWithShape="0">
                        <a:srgbClr val="333333">
                          <a:alpha val="50000"/>
                        </a:srgbClr>
                      </a:outerShdw>
                    </a:effectLst>
                  </a14:hiddenEffects>
                </a:ext>
              </a:extLst>
            </p:spPr>
            <p:txBody>
              <a:bodyPr/>
              <a:lstStyle/>
              <a:p>
                <a:pPr fontAlgn="base">
                  <a:spcBef>
                    <a:spcPct val="0"/>
                  </a:spcBef>
                  <a:spcAft>
                    <a:spcPct val="0"/>
                  </a:spcAft>
                </a:pPr>
                <a:endParaRPr lang="vi-VN" sz="1350">
                  <a:solidFill>
                    <a:srgbClr val="000000"/>
                  </a:solidFill>
                </a:endParaRPr>
              </a:p>
            </p:txBody>
          </p:sp>
        </p:grpSp>
      </p:grpSp>
      <p:pic>
        <p:nvPicPr>
          <p:cNvPr id="2191" name="Picture 143" descr="10"/>
          <p:cNvPicPr>
            <a:picLocks noChangeAspect="1" noChangeArrowheads="1"/>
          </p:cNvPicPr>
          <p:nvPr/>
        </p:nvPicPr>
        <p:blipFill>
          <a:blip r:embed="rId21">
            <a:extLst>
              <a:ext uri="{28A0092B-C50C-407E-A947-70E740481C1C}">
                <a14:useLocalDpi xmlns:a14="http://schemas.microsoft.com/office/drawing/2010/main" val="0"/>
              </a:ext>
            </a:extLst>
          </a:blip>
          <a:srcRect t="39268" b="20108"/>
          <a:stretch>
            <a:fillRect/>
          </a:stretch>
        </p:blipFill>
        <p:spPr bwMode="gray">
          <a:xfrm>
            <a:off x="168276" y="200025"/>
            <a:ext cx="89757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2192" name="Picture 144" descr="16"/>
          <p:cNvPicPr>
            <a:picLocks noChangeAspect="1" noChangeArrowheads="1"/>
          </p:cNvPicPr>
          <p:nvPr/>
        </p:nvPicPr>
        <p:blipFill>
          <a:blip r:embed="rId22">
            <a:extLst>
              <a:ext uri="{28A0092B-C50C-407E-A947-70E740481C1C}">
                <a14:useLocalDpi xmlns:a14="http://schemas.microsoft.com/office/drawing/2010/main" val="0"/>
              </a:ext>
            </a:extLst>
          </a:blip>
          <a:srcRect r="12523"/>
          <a:stretch>
            <a:fillRect/>
          </a:stretch>
        </p:blipFill>
        <p:spPr bwMode="gray">
          <a:xfrm>
            <a:off x="3538539" y="204788"/>
            <a:ext cx="5584825" cy="1379537"/>
          </a:xfrm>
          <a:prstGeom prst="rect">
            <a:avLst/>
          </a:prstGeom>
          <a:noFill/>
          <a:extLst>
            <a:ext uri="{909E8E84-426E-40DD-AFC4-6F175D3DCCD1}">
              <a14:hiddenFill xmlns:a14="http://schemas.microsoft.com/office/drawing/2010/main">
                <a:solidFill>
                  <a:srgbClr val="FFFFFF"/>
                </a:solidFill>
              </a14:hiddenFill>
            </a:ext>
          </a:extLst>
        </p:spPr>
      </p:pic>
      <p:pic>
        <p:nvPicPr>
          <p:cNvPr id="2193" name="Picture 145" descr="그림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gray">
          <a:xfrm>
            <a:off x="152400" y="206376"/>
            <a:ext cx="8991600" cy="93663"/>
          </a:xfrm>
          <a:prstGeom prst="rect">
            <a:avLst/>
          </a:prstGeom>
          <a:noFill/>
          <a:extLst>
            <a:ext uri="{909E8E84-426E-40DD-AFC4-6F175D3DCCD1}">
              <a14:hiddenFill xmlns:a14="http://schemas.microsoft.com/office/drawing/2010/main">
                <a:solidFill>
                  <a:srgbClr val="FFFFFF"/>
                </a:solidFill>
              </a14:hiddenFill>
            </a:ext>
          </a:extLst>
        </p:spPr>
      </p:pic>
      <p:sp>
        <p:nvSpPr>
          <p:cNvPr id="2194" name="Freeform 146"/>
          <p:cNvSpPr>
            <a:spLocks/>
          </p:cNvSpPr>
          <p:nvPr/>
        </p:nvSpPr>
        <p:spPr bwMode="gray">
          <a:xfrm>
            <a:off x="149226" y="206377"/>
            <a:ext cx="8994775" cy="6492875"/>
          </a:xfrm>
          <a:custGeom>
            <a:avLst/>
            <a:gdLst>
              <a:gd name="T0" fmla="*/ 5666 w 5666"/>
              <a:gd name="T1" fmla="*/ 0 h 4090"/>
              <a:gd name="T2" fmla="*/ 2 w 5666"/>
              <a:gd name="T3" fmla="*/ 0 h 4090"/>
              <a:gd name="T4" fmla="*/ 0 w 5666"/>
              <a:gd name="T5" fmla="*/ 3636 h 4090"/>
              <a:gd name="T6" fmla="*/ 440 w 5666"/>
              <a:gd name="T7" fmla="*/ 3636 h 4090"/>
              <a:gd name="T8" fmla="*/ 440 w 5666"/>
              <a:gd name="T9" fmla="*/ 4090 h 4090"/>
              <a:gd name="T10" fmla="*/ 5666 w 5666"/>
              <a:gd name="T11" fmla="*/ 4088 h 4090"/>
              <a:gd name="T12" fmla="*/ 5666 w 5666"/>
              <a:gd name="T13" fmla="*/ 0 h 4090"/>
            </a:gdLst>
            <a:ahLst/>
            <a:cxnLst>
              <a:cxn ang="0">
                <a:pos x="T0" y="T1"/>
              </a:cxn>
              <a:cxn ang="0">
                <a:pos x="T2" y="T3"/>
              </a:cxn>
              <a:cxn ang="0">
                <a:pos x="T4" y="T5"/>
              </a:cxn>
              <a:cxn ang="0">
                <a:pos x="T6" y="T7"/>
              </a:cxn>
              <a:cxn ang="0">
                <a:pos x="T8" y="T9"/>
              </a:cxn>
              <a:cxn ang="0">
                <a:pos x="T10" y="T11"/>
              </a:cxn>
              <a:cxn ang="0">
                <a:pos x="T12" y="T13"/>
              </a:cxn>
            </a:cxnLst>
            <a:rect l="0" t="0" r="r" b="b"/>
            <a:pathLst>
              <a:path w="5666" h="4090">
                <a:moveTo>
                  <a:pt x="5666" y="0"/>
                </a:moveTo>
                <a:lnTo>
                  <a:pt x="2" y="0"/>
                </a:lnTo>
                <a:lnTo>
                  <a:pt x="0" y="3636"/>
                </a:lnTo>
                <a:lnTo>
                  <a:pt x="440" y="3636"/>
                </a:lnTo>
                <a:lnTo>
                  <a:pt x="440" y="4090"/>
                </a:lnTo>
                <a:lnTo>
                  <a:pt x="5666" y="4088"/>
                </a:lnTo>
                <a:lnTo>
                  <a:pt x="5666" y="0"/>
                </a:lnTo>
                <a:close/>
              </a:path>
            </a:pathLst>
          </a:custGeom>
          <a:noFill/>
          <a:ln w="12700">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vi-VN" sz="1350">
              <a:solidFill>
                <a:srgbClr val="000000"/>
              </a:solidFill>
            </a:endParaRPr>
          </a:p>
        </p:txBody>
      </p:sp>
      <p:sp>
        <p:nvSpPr>
          <p:cNvPr id="2195" name="Rectangle 147"/>
          <p:cNvSpPr>
            <a:spLocks noGrp="1" noChangeArrowheads="1"/>
          </p:cNvSpPr>
          <p:nvPr>
            <p:ph type="title"/>
          </p:nvPr>
        </p:nvSpPr>
        <p:spPr bwMode="gray">
          <a:xfrm>
            <a:off x="457200" y="274640"/>
            <a:ext cx="6172200"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2196" name="Rectangle 148"/>
          <p:cNvSpPr>
            <a:spLocks noGrp="1" noChangeArrowheads="1"/>
          </p:cNvSpPr>
          <p:nvPr>
            <p:ph type="body" idx="1"/>
          </p:nvPr>
        </p:nvSpPr>
        <p:spPr bwMode="gray">
          <a:xfrm>
            <a:off x="457200" y="1600202"/>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vi-VN"/>
              <a:t>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2197" name="Rectangle 149"/>
          <p:cNvSpPr>
            <a:spLocks noGrp="1" noChangeArrowheads="1"/>
          </p:cNvSpPr>
          <p:nvPr>
            <p:ph type="dt" sz="half" idx="2"/>
          </p:nvPr>
        </p:nvSpPr>
        <p:spPr bwMode="gray">
          <a:xfrm>
            <a:off x="3124200" y="6400800"/>
            <a:ext cx="21336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750"/>
            </a:lvl1pPr>
          </a:lstStyle>
          <a:p>
            <a:pPr fontAlgn="base">
              <a:spcBef>
                <a:spcPct val="0"/>
              </a:spcBef>
              <a:spcAft>
                <a:spcPct val="0"/>
              </a:spcAft>
            </a:pPr>
            <a:fld id="{59E44E78-4AE8-44AE-AF1D-2E894112379A}" type="datetimeFigureOut">
              <a:rPr lang="en-US" altLang="vi-VN" smtClean="0">
                <a:solidFill>
                  <a:srgbClr val="000000"/>
                </a:solidFill>
              </a:rPr>
              <a:pPr fontAlgn="base">
                <a:spcBef>
                  <a:spcPct val="0"/>
                </a:spcBef>
                <a:spcAft>
                  <a:spcPct val="0"/>
                </a:spcAft>
              </a:pPr>
              <a:t>1/5/2018</a:t>
            </a:fld>
            <a:endParaRPr lang="en-US" altLang="vi-VN">
              <a:solidFill>
                <a:srgbClr val="000000"/>
              </a:solidFill>
            </a:endParaRPr>
          </a:p>
        </p:txBody>
      </p:sp>
      <p:sp>
        <p:nvSpPr>
          <p:cNvPr id="2198" name="Rectangle 150"/>
          <p:cNvSpPr>
            <a:spLocks noGrp="1" noChangeArrowheads="1"/>
          </p:cNvSpPr>
          <p:nvPr>
            <p:ph type="ftr" sz="quarter" idx="3"/>
          </p:nvPr>
        </p:nvSpPr>
        <p:spPr bwMode="gray">
          <a:xfrm>
            <a:off x="5791200" y="6400800"/>
            <a:ext cx="28956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750"/>
            </a:lvl1pPr>
          </a:lstStyle>
          <a:p>
            <a:pPr fontAlgn="base">
              <a:spcBef>
                <a:spcPct val="0"/>
              </a:spcBef>
              <a:spcAft>
                <a:spcPct val="0"/>
              </a:spcAft>
            </a:pPr>
            <a:endParaRPr lang="en-US" altLang="vi-VN">
              <a:solidFill>
                <a:srgbClr val="000000"/>
              </a:solidFill>
            </a:endParaRPr>
          </a:p>
        </p:txBody>
      </p:sp>
      <p:sp>
        <p:nvSpPr>
          <p:cNvPr id="2199" name="AutoShape 151"/>
          <p:cNvSpPr>
            <a:spLocks noChangeArrowheads="1"/>
          </p:cNvSpPr>
          <p:nvPr/>
        </p:nvSpPr>
        <p:spPr bwMode="gray">
          <a:xfrm rot="10800000">
            <a:off x="146051" y="6051552"/>
            <a:ext cx="644525" cy="644525"/>
          </a:xfrm>
          <a:prstGeom prst="rtTriangle">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vi-VN" sz="1350">
              <a:solidFill>
                <a:srgbClr val="000000"/>
              </a:solidFill>
            </a:endParaRPr>
          </a:p>
        </p:txBody>
      </p:sp>
      <p:sp>
        <p:nvSpPr>
          <p:cNvPr id="2200" name="Rectangle 152"/>
          <p:cNvSpPr>
            <a:spLocks noGrp="1" noChangeArrowheads="1"/>
          </p:cNvSpPr>
          <p:nvPr>
            <p:ph type="sldNum" sz="quarter" idx="4"/>
          </p:nvPr>
        </p:nvSpPr>
        <p:spPr bwMode="gray">
          <a:xfrm>
            <a:off x="228600" y="6096000"/>
            <a:ext cx="5334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750">
                <a:solidFill>
                  <a:schemeClr val="bg1"/>
                </a:solidFill>
              </a:defRPr>
            </a:lvl1pPr>
          </a:lstStyle>
          <a:p>
            <a:pPr fontAlgn="base">
              <a:spcBef>
                <a:spcPct val="0"/>
              </a:spcBef>
              <a:spcAft>
                <a:spcPct val="0"/>
              </a:spcAft>
            </a:pPr>
            <a:fld id="{D7729C26-F70C-45D0-90E0-DF7B35DC575D}" type="slidenum">
              <a:rPr lang="en-US" altLang="vi-VN" smtClean="0">
                <a:solidFill>
                  <a:srgbClr val="FFFFFF"/>
                </a:solidFill>
              </a:rPr>
              <a:pPr fontAlgn="base">
                <a:spcBef>
                  <a:spcPct val="0"/>
                </a:spcBef>
                <a:spcAft>
                  <a:spcPct val="0"/>
                </a:spcAft>
              </a:pPr>
              <a:t>‹#›</a:t>
            </a:fld>
            <a:endParaRPr lang="en-US" altLang="vi-VN">
              <a:solidFill>
                <a:srgbClr val="FFFFFF"/>
              </a:solidFill>
            </a:endParaRPr>
          </a:p>
        </p:txBody>
      </p:sp>
      <p:pic>
        <p:nvPicPr>
          <p:cNvPr id="2201" name="Picture 153" descr="24"/>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gray">
          <a:xfrm>
            <a:off x="7467601" y="263525"/>
            <a:ext cx="1587500" cy="104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69076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txStyles>
    <p:titleStyle>
      <a:lvl1pPr algn="l" rtl="0" eaLnBrk="1" fontAlgn="base" hangingPunct="1">
        <a:spcBef>
          <a:spcPct val="0"/>
        </a:spcBef>
        <a:spcAft>
          <a:spcPct val="0"/>
        </a:spcAft>
        <a:defRPr sz="2700" b="1" i="1">
          <a:solidFill>
            <a:schemeClr val="bg1"/>
          </a:solidFill>
          <a:latin typeface="+mj-lt"/>
          <a:ea typeface="+mj-ea"/>
          <a:cs typeface="+mj-cs"/>
        </a:defRPr>
      </a:lvl1pPr>
      <a:lvl2pPr algn="l" rtl="0" eaLnBrk="1" fontAlgn="base" hangingPunct="1">
        <a:spcBef>
          <a:spcPct val="0"/>
        </a:spcBef>
        <a:spcAft>
          <a:spcPct val="0"/>
        </a:spcAft>
        <a:defRPr sz="2700" b="1" i="1">
          <a:solidFill>
            <a:schemeClr val="bg1"/>
          </a:solidFill>
          <a:latin typeface="Arial" charset="0"/>
        </a:defRPr>
      </a:lvl2pPr>
      <a:lvl3pPr algn="l" rtl="0" eaLnBrk="1" fontAlgn="base" hangingPunct="1">
        <a:spcBef>
          <a:spcPct val="0"/>
        </a:spcBef>
        <a:spcAft>
          <a:spcPct val="0"/>
        </a:spcAft>
        <a:defRPr sz="2700" b="1" i="1">
          <a:solidFill>
            <a:schemeClr val="bg1"/>
          </a:solidFill>
          <a:latin typeface="Arial" charset="0"/>
        </a:defRPr>
      </a:lvl3pPr>
      <a:lvl4pPr algn="l" rtl="0" eaLnBrk="1" fontAlgn="base" hangingPunct="1">
        <a:spcBef>
          <a:spcPct val="0"/>
        </a:spcBef>
        <a:spcAft>
          <a:spcPct val="0"/>
        </a:spcAft>
        <a:defRPr sz="2700" b="1" i="1">
          <a:solidFill>
            <a:schemeClr val="bg1"/>
          </a:solidFill>
          <a:latin typeface="Arial" charset="0"/>
        </a:defRPr>
      </a:lvl4pPr>
      <a:lvl5pPr algn="l" rtl="0" eaLnBrk="1" fontAlgn="base" hangingPunct="1">
        <a:spcBef>
          <a:spcPct val="0"/>
        </a:spcBef>
        <a:spcAft>
          <a:spcPct val="0"/>
        </a:spcAft>
        <a:defRPr sz="2700" b="1" i="1">
          <a:solidFill>
            <a:schemeClr val="bg1"/>
          </a:solidFill>
          <a:latin typeface="Arial" charset="0"/>
        </a:defRPr>
      </a:lvl5pPr>
      <a:lvl6pPr marL="342900" algn="l" rtl="0" eaLnBrk="1" fontAlgn="base" hangingPunct="1">
        <a:spcBef>
          <a:spcPct val="0"/>
        </a:spcBef>
        <a:spcAft>
          <a:spcPct val="0"/>
        </a:spcAft>
        <a:defRPr sz="2700" b="1" i="1">
          <a:solidFill>
            <a:schemeClr val="bg1"/>
          </a:solidFill>
          <a:latin typeface="Arial" charset="0"/>
        </a:defRPr>
      </a:lvl6pPr>
      <a:lvl7pPr marL="685800" algn="l" rtl="0" eaLnBrk="1" fontAlgn="base" hangingPunct="1">
        <a:spcBef>
          <a:spcPct val="0"/>
        </a:spcBef>
        <a:spcAft>
          <a:spcPct val="0"/>
        </a:spcAft>
        <a:defRPr sz="2700" b="1" i="1">
          <a:solidFill>
            <a:schemeClr val="bg1"/>
          </a:solidFill>
          <a:latin typeface="Arial" charset="0"/>
        </a:defRPr>
      </a:lvl7pPr>
      <a:lvl8pPr marL="1028700" algn="l" rtl="0" eaLnBrk="1" fontAlgn="base" hangingPunct="1">
        <a:spcBef>
          <a:spcPct val="0"/>
        </a:spcBef>
        <a:spcAft>
          <a:spcPct val="0"/>
        </a:spcAft>
        <a:defRPr sz="2700" b="1" i="1">
          <a:solidFill>
            <a:schemeClr val="bg1"/>
          </a:solidFill>
          <a:latin typeface="Arial" charset="0"/>
        </a:defRPr>
      </a:lvl8pPr>
      <a:lvl9pPr marL="1371600" algn="l" rtl="0" eaLnBrk="1" fontAlgn="base" hangingPunct="1">
        <a:spcBef>
          <a:spcPct val="0"/>
        </a:spcBef>
        <a:spcAft>
          <a:spcPct val="0"/>
        </a:spcAft>
        <a:defRPr sz="2700" b="1" i="1">
          <a:solidFill>
            <a:schemeClr val="bg1"/>
          </a:solidFill>
          <a:latin typeface="Arial" charset="0"/>
        </a:defRPr>
      </a:lvl9pPr>
    </p:titleStyle>
    <p:body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7172" y="809246"/>
            <a:ext cx="7510130" cy="1023789"/>
          </a:xfrm>
        </p:spPr>
        <p:txBody>
          <a:bodyPr/>
          <a:lstStyle/>
          <a:p>
            <a:pPr algn="ctr"/>
            <a:r>
              <a:rPr lang="en-US" sz="3600" dirty="0" err="1">
                <a:solidFill>
                  <a:srgbClr val="FF0000"/>
                </a:solidFill>
                <a:latin typeface="Tahoma" panose="020B0604030504040204" pitchFamily="34" charset="0"/>
                <a:ea typeface="Tahoma" panose="020B0604030504040204" pitchFamily="34" charset="0"/>
                <a:cs typeface="Tahoma" panose="020B0604030504040204" pitchFamily="34" charset="0"/>
              </a:rPr>
              <a:t>Quản</a:t>
            </a:r>
            <a:r>
              <a:rPr lang="en-US" sz="3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rgbClr val="FF0000"/>
                </a:solidFill>
                <a:latin typeface="Tahoma" panose="020B0604030504040204" pitchFamily="34" charset="0"/>
                <a:ea typeface="Tahoma" panose="020B0604030504040204" pitchFamily="34" charset="0"/>
                <a:cs typeface="Tahoma" panose="020B0604030504040204" pitchFamily="34" charset="0"/>
              </a:rPr>
              <a:t>lý</a:t>
            </a:r>
            <a:r>
              <a:rPr lang="en-US" sz="3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rgbClr val="FF0000"/>
                </a:solidFill>
                <a:latin typeface="Tahoma" panose="020B0604030504040204" pitchFamily="34" charset="0"/>
                <a:ea typeface="Tahoma" panose="020B0604030504040204" pitchFamily="34" charset="0"/>
                <a:cs typeface="Tahoma" panose="020B0604030504040204" pitchFamily="34" charset="0"/>
              </a:rPr>
              <a:t>dịch</a:t>
            </a:r>
            <a:r>
              <a:rPr lang="en-US" sz="3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rgbClr val="FF0000"/>
                </a:solidFill>
                <a:latin typeface="Tahoma" panose="020B0604030504040204" pitchFamily="34" charset="0"/>
                <a:ea typeface="Tahoma" panose="020B0604030504040204" pitchFamily="34" charset="0"/>
                <a:cs typeface="Tahoma" panose="020B0604030504040204" pitchFamily="34" charset="0"/>
              </a:rPr>
              <a:t>vụ</a:t>
            </a:r>
            <a:r>
              <a:rPr lang="en-US" sz="3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rgbClr val="FF0000"/>
                </a:solidFill>
                <a:latin typeface="Tahoma" panose="020B0604030504040204" pitchFamily="34" charset="0"/>
                <a:ea typeface="Tahoma" panose="020B0604030504040204" pitchFamily="34" charset="0"/>
                <a:cs typeface="Tahoma" panose="020B0604030504040204" pitchFamily="34" charset="0"/>
              </a:rPr>
              <a:t>Quảng</a:t>
            </a:r>
            <a:r>
              <a:rPr lang="en-US" sz="3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rgbClr val="FF0000"/>
                </a:solidFill>
                <a:latin typeface="Tahoma" panose="020B0604030504040204" pitchFamily="34" charset="0"/>
                <a:ea typeface="Tahoma" panose="020B0604030504040204" pitchFamily="34" charset="0"/>
                <a:cs typeface="Tahoma" panose="020B0604030504040204" pitchFamily="34" charset="0"/>
              </a:rPr>
              <a:t>cáo</a:t>
            </a:r>
            <a:r>
              <a:rPr lang="en-US" sz="3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rgbClr val="FF0000"/>
                </a:solidFill>
                <a:latin typeface="Tahoma" panose="020B0604030504040204" pitchFamily="34" charset="0"/>
                <a:ea typeface="Tahoma" panose="020B0604030504040204" pitchFamily="34" charset="0"/>
                <a:cs typeface="Tahoma" panose="020B0604030504040204" pitchFamily="34" charset="0"/>
              </a:rPr>
              <a:t>Địa</a:t>
            </a:r>
            <a:r>
              <a:rPr lang="en-US" sz="3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rgbClr val="FF0000"/>
                </a:solidFill>
                <a:latin typeface="Tahoma" panose="020B0604030504040204" pitchFamily="34" charset="0"/>
                <a:ea typeface="Tahoma" panose="020B0604030504040204" pitchFamily="34" charset="0"/>
                <a:cs typeface="Tahoma" panose="020B0604030504040204" pitchFamily="34" charset="0"/>
              </a:rPr>
              <a:t>ốc</a:t>
            </a:r>
            <a:endParaRPr lang="en-US" sz="36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3608598" y="5438496"/>
            <a:ext cx="2266122" cy="323165"/>
          </a:xfrm>
          <a:prstGeom prst="rect">
            <a:avLst/>
          </a:prstGeom>
          <a:solidFill>
            <a:schemeClr val="tx2">
              <a:lumMod val="75000"/>
            </a:schemeClr>
          </a:solidFill>
        </p:spPr>
        <p:txBody>
          <a:bodyPr wrap="square" rtlCol="0">
            <a:spAutoFit/>
          </a:bodyPr>
          <a:lstStyle/>
          <a:p>
            <a:pPr algn="ctr"/>
            <a:r>
              <a:rPr lang="en-US" sz="1500" b="1" dirty="0">
                <a:solidFill>
                  <a:srgbClr val="002060"/>
                </a:solidFill>
              </a:rPr>
              <a:t>SE100.I11 – </a:t>
            </a:r>
            <a:r>
              <a:rPr lang="en-US" sz="1500" b="1" dirty="0" err="1">
                <a:solidFill>
                  <a:srgbClr val="002060"/>
                </a:solidFill>
              </a:rPr>
              <a:t>Nhóm</a:t>
            </a:r>
            <a:r>
              <a:rPr lang="en-US" sz="1500" b="1" dirty="0">
                <a:solidFill>
                  <a:srgbClr val="002060"/>
                </a:solidFill>
              </a:rPr>
              <a:t> 15</a:t>
            </a:r>
          </a:p>
        </p:txBody>
      </p:sp>
      <p:sp>
        <p:nvSpPr>
          <p:cNvPr id="3" name="TextBox 2"/>
          <p:cNvSpPr txBox="1"/>
          <p:nvPr/>
        </p:nvSpPr>
        <p:spPr>
          <a:xfrm>
            <a:off x="4178826" y="1887003"/>
            <a:ext cx="4741890" cy="1061829"/>
          </a:xfrm>
          <a:prstGeom prst="rect">
            <a:avLst/>
          </a:prstGeom>
          <a:noFill/>
        </p:spPr>
        <p:txBody>
          <a:bodyPr wrap="square" rtlCol="0">
            <a:spAutoFit/>
          </a:bodyPr>
          <a:lstStyle/>
          <a:p>
            <a:r>
              <a:rPr lang="en-US" sz="2100" dirty="0" err="1">
                <a:solidFill>
                  <a:srgbClr val="002060"/>
                </a:solidFill>
                <a:latin typeface="Times New Roman" panose="02020603050405020304" pitchFamily="18" charset="0"/>
                <a:cs typeface="Times New Roman" panose="02020603050405020304" pitchFamily="18" charset="0"/>
              </a:rPr>
              <a:t>Giảng</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viên</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hướng</a:t>
            </a:r>
            <a:r>
              <a:rPr lang="en-US" sz="2100" dirty="0">
                <a:solidFill>
                  <a:srgbClr val="002060"/>
                </a:solidFill>
                <a:latin typeface="Times New Roman" panose="02020603050405020304" pitchFamily="18" charset="0"/>
                <a:cs typeface="Times New Roman" panose="02020603050405020304" pitchFamily="18" charset="0"/>
              </a:rPr>
              <a:t> </a:t>
            </a:r>
            <a:r>
              <a:rPr lang="en-US" sz="2100" dirty="0" err="1">
                <a:solidFill>
                  <a:srgbClr val="002060"/>
                </a:solidFill>
                <a:latin typeface="Times New Roman" panose="02020603050405020304" pitchFamily="18" charset="0"/>
                <a:cs typeface="Times New Roman" panose="02020603050405020304" pitchFamily="18" charset="0"/>
              </a:rPr>
              <a:t>dẫn</a:t>
            </a:r>
            <a:r>
              <a:rPr lang="en-US" sz="2100" dirty="0">
                <a:solidFill>
                  <a:srgbClr val="002060"/>
                </a:solidFill>
                <a:latin typeface="Times New Roman" panose="02020603050405020304" pitchFamily="18" charset="0"/>
                <a:cs typeface="Times New Roman" panose="02020603050405020304" pitchFamily="18" charset="0"/>
              </a:rPr>
              <a:t>:</a:t>
            </a:r>
          </a:p>
          <a:p>
            <a:pPr lvl="6"/>
            <a:r>
              <a:rPr lang="en-US" sz="2100" b="1" dirty="0">
                <a:solidFill>
                  <a:srgbClr val="002060"/>
                </a:solidFill>
                <a:latin typeface="Times New Roman" panose="02020603050405020304" pitchFamily="18" charset="0"/>
                <a:cs typeface="Times New Roman" panose="02020603050405020304" pitchFamily="18" charset="0"/>
              </a:rPr>
              <a:t>	</a:t>
            </a:r>
            <a:r>
              <a:rPr lang="en-US" sz="2100" b="1" dirty="0" err="1">
                <a:solidFill>
                  <a:srgbClr val="002060"/>
                </a:solidFill>
                <a:latin typeface="Times New Roman" panose="02020603050405020304" pitchFamily="18" charset="0"/>
                <a:cs typeface="Times New Roman" panose="02020603050405020304" pitchFamily="18" charset="0"/>
              </a:rPr>
              <a:t>ThS</a:t>
            </a:r>
            <a:r>
              <a:rPr lang="en-US" sz="2100" b="1" dirty="0">
                <a:solidFill>
                  <a:srgbClr val="002060"/>
                </a:solidFill>
                <a:latin typeface="Times New Roman" panose="02020603050405020304" pitchFamily="18" charset="0"/>
                <a:cs typeface="Times New Roman" panose="02020603050405020304" pitchFamily="18" charset="0"/>
              </a:rPr>
              <a:t>. </a:t>
            </a:r>
            <a:r>
              <a:rPr lang="en-US" sz="2100" b="1" dirty="0" err="1">
                <a:solidFill>
                  <a:srgbClr val="002060"/>
                </a:solidFill>
                <a:latin typeface="Times New Roman" panose="02020603050405020304" pitchFamily="18" charset="0"/>
                <a:cs typeface="Times New Roman" panose="02020603050405020304" pitchFamily="18" charset="0"/>
              </a:rPr>
              <a:t>Phạm</a:t>
            </a:r>
            <a:r>
              <a:rPr lang="en-US" sz="2100" b="1" dirty="0">
                <a:solidFill>
                  <a:srgbClr val="002060"/>
                </a:solidFill>
                <a:latin typeface="Times New Roman" panose="02020603050405020304" pitchFamily="18" charset="0"/>
                <a:cs typeface="Times New Roman" panose="02020603050405020304" pitchFamily="18" charset="0"/>
              </a:rPr>
              <a:t> </a:t>
            </a:r>
            <a:r>
              <a:rPr lang="en-US" sz="2100" b="1" dirty="0" err="1">
                <a:solidFill>
                  <a:srgbClr val="002060"/>
                </a:solidFill>
                <a:latin typeface="Times New Roman" panose="02020603050405020304" pitchFamily="18" charset="0"/>
                <a:cs typeface="Times New Roman" panose="02020603050405020304" pitchFamily="18" charset="0"/>
              </a:rPr>
              <a:t>Thi</a:t>
            </a:r>
            <a:r>
              <a:rPr lang="en-US" sz="2100" b="1" dirty="0">
                <a:solidFill>
                  <a:srgbClr val="002060"/>
                </a:solidFill>
                <a:latin typeface="Times New Roman" panose="02020603050405020304" pitchFamily="18" charset="0"/>
                <a:cs typeface="Times New Roman" panose="02020603050405020304" pitchFamily="18" charset="0"/>
              </a:rPr>
              <a:t> V</a:t>
            </a:r>
            <a:r>
              <a:rPr lang="vi-VN" sz="2100" b="1" dirty="0">
                <a:solidFill>
                  <a:srgbClr val="002060"/>
                </a:solidFill>
                <a:latin typeface="Times New Roman" panose="02020603050405020304" pitchFamily="18" charset="0"/>
                <a:cs typeface="Times New Roman" panose="02020603050405020304" pitchFamily="18" charset="0"/>
              </a:rPr>
              <a:t>ư</a:t>
            </a:r>
            <a:r>
              <a:rPr lang="en-US" sz="2100" b="1" dirty="0" err="1">
                <a:solidFill>
                  <a:srgbClr val="002060"/>
                </a:solidFill>
                <a:latin typeface="Times New Roman" panose="02020603050405020304" pitchFamily="18" charset="0"/>
                <a:cs typeface="Times New Roman" panose="02020603050405020304" pitchFamily="18" charset="0"/>
              </a:rPr>
              <a:t>ơng</a:t>
            </a:r>
            <a:endParaRPr lang="en-US" sz="2100" b="1" dirty="0">
              <a:solidFill>
                <a:srgbClr val="002060"/>
              </a:solidFill>
              <a:latin typeface="Times New Roman" panose="02020603050405020304" pitchFamily="18" charset="0"/>
              <a:cs typeface="Times New Roman" panose="02020603050405020304" pitchFamily="18" charset="0"/>
            </a:endParaRPr>
          </a:p>
          <a:p>
            <a:pPr lvl="6"/>
            <a:r>
              <a:rPr lang="en-US" sz="2100" b="1" dirty="0">
                <a:solidFill>
                  <a:srgbClr val="002060"/>
                </a:solidFill>
                <a:latin typeface="Times New Roman" panose="02020603050405020304" pitchFamily="18" charset="0"/>
                <a:cs typeface="Times New Roman" panose="02020603050405020304" pitchFamily="18" charset="0"/>
              </a:rPr>
              <a:t>	KS. </a:t>
            </a:r>
            <a:r>
              <a:rPr lang="en-US" sz="2100" b="1" dirty="0" err="1">
                <a:solidFill>
                  <a:srgbClr val="002060"/>
                </a:solidFill>
                <a:latin typeface="Times New Roman" panose="02020603050405020304" pitchFamily="18" charset="0"/>
                <a:cs typeface="Times New Roman" panose="02020603050405020304" pitchFamily="18" charset="0"/>
              </a:rPr>
              <a:t>Huỳnh</a:t>
            </a:r>
            <a:r>
              <a:rPr lang="en-US" sz="2100" b="1" dirty="0">
                <a:solidFill>
                  <a:srgbClr val="002060"/>
                </a:solidFill>
                <a:latin typeface="Times New Roman" panose="02020603050405020304" pitchFamily="18" charset="0"/>
                <a:cs typeface="Times New Roman" panose="02020603050405020304" pitchFamily="18" charset="0"/>
              </a:rPr>
              <a:t> </a:t>
            </a:r>
            <a:r>
              <a:rPr lang="en-US" sz="2100" b="1" dirty="0" err="1">
                <a:solidFill>
                  <a:srgbClr val="002060"/>
                </a:solidFill>
                <a:latin typeface="Times New Roman" panose="02020603050405020304" pitchFamily="18" charset="0"/>
                <a:cs typeface="Times New Roman" panose="02020603050405020304" pitchFamily="18" charset="0"/>
              </a:rPr>
              <a:t>Hồ</a:t>
            </a:r>
            <a:r>
              <a:rPr lang="en-US" sz="2100" b="1" dirty="0">
                <a:solidFill>
                  <a:srgbClr val="002060"/>
                </a:solidFill>
                <a:latin typeface="Times New Roman" panose="02020603050405020304" pitchFamily="18" charset="0"/>
                <a:cs typeface="Times New Roman" panose="02020603050405020304" pitchFamily="18" charset="0"/>
              </a:rPr>
              <a:t> Thị </a:t>
            </a:r>
            <a:r>
              <a:rPr lang="en-US" sz="2100" b="1" dirty="0" err="1">
                <a:solidFill>
                  <a:srgbClr val="002060"/>
                </a:solidFill>
                <a:latin typeface="Times New Roman" panose="02020603050405020304" pitchFamily="18" charset="0"/>
                <a:cs typeface="Times New Roman" panose="02020603050405020304" pitchFamily="18" charset="0"/>
              </a:rPr>
              <a:t>Mộng</a:t>
            </a:r>
            <a:r>
              <a:rPr lang="en-US" sz="2100" b="1" dirty="0">
                <a:solidFill>
                  <a:srgbClr val="002060"/>
                </a:solidFill>
                <a:latin typeface="Times New Roman" panose="02020603050405020304" pitchFamily="18" charset="0"/>
                <a:cs typeface="Times New Roman" panose="02020603050405020304" pitchFamily="18" charset="0"/>
              </a:rPr>
              <a:t> Trinh</a:t>
            </a:r>
          </a:p>
        </p:txBody>
      </p:sp>
      <p:sp>
        <p:nvSpPr>
          <p:cNvPr id="67" name="AutoShape 6"/>
          <p:cNvSpPr>
            <a:spLocks noChangeArrowheads="1"/>
          </p:cNvSpPr>
          <p:nvPr/>
        </p:nvSpPr>
        <p:spPr bwMode="gray">
          <a:xfrm>
            <a:off x="4852376" y="3088690"/>
            <a:ext cx="4174666" cy="1451412"/>
          </a:xfrm>
          <a:prstGeom prst="roundRect">
            <a:avLst>
              <a:gd name="adj" fmla="val 16667"/>
            </a:avLst>
          </a:prstGeom>
          <a:gradFill rotWithShape="1">
            <a:gsLst>
              <a:gs pos="0">
                <a:srgbClr val="6699FF"/>
              </a:gs>
              <a:gs pos="50000">
                <a:srgbClr val="6699FF">
                  <a:gamma/>
                  <a:tint val="21176"/>
                  <a:invGamma/>
                </a:srgbClr>
              </a:gs>
              <a:gs pos="100000">
                <a:srgbClr val="6699FF"/>
              </a:gs>
            </a:gsLst>
            <a:lin ang="5400000" scaled="1"/>
          </a:gradFill>
          <a:ln w="12700" algn="ctr">
            <a:solidFill>
              <a:srgbClr val="FFFFFF"/>
            </a:solidFill>
            <a:round/>
            <a:headEnd/>
            <a:tailEnd/>
          </a:ln>
          <a:effectLst>
            <a:outerShdw sy="50000" rotWithShape="0">
              <a:srgbClr val="333333">
                <a:alpha val="50000"/>
              </a:srgbClr>
            </a:outerShdw>
          </a:effectLst>
        </p:spPr>
        <p:txBody>
          <a:bodyPr wrap="none" anchor="ctr"/>
          <a:lstStyle/>
          <a:p>
            <a:r>
              <a:rPr lang="en-US" sz="1950" dirty="0" err="1">
                <a:latin typeface="Calibri" panose="020F0502020204030204" pitchFamily="34" charset="0"/>
              </a:rPr>
              <a:t>Sinh</a:t>
            </a:r>
            <a:r>
              <a:rPr lang="en-US" sz="1950" dirty="0">
                <a:latin typeface="Calibri" panose="020F0502020204030204" pitchFamily="34" charset="0"/>
              </a:rPr>
              <a:t> </a:t>
            </a:r>
            <a:r>
              <a:rPr lang="en-US" sz="1950" dirty="0" err="1">
                <a:latin typeface="Calibri" panose="020F0502020204030204" pitchFamily="34" charset="0"/>
              </a:rPr>
              <a:t>viên</a:t>
            </a:r>
            <a:r>
              <a:rPr lang="en-US" sz="1950" dirty="0">
                <a:latin typeface="Calibri" panose="020F0502020204030204" pitchFamily="34" charset="0"/>
              </a:rPr>
              <a:t> </a:t>
            </a:r>
            <a:r>
              <a:rPr lang="en-US" sz="1950" dirty="0" err="1">
                <a:latin typeface="Calibri" panose="020F0502020204030204" pitchFamily="34" charset="0"/>
              </a:rPr>
              <a:t>thực</a:t>
            </a:r>
            <a:r>
              <a:rPr lang="en-US" sz="1950" dirty="0">
                <a:latin typeface="Calibri" panose="020F0502020204030204" pitchFamily="34" charset="0"/>
              </a:rPr>
              <a:t> </a:t>
            </a:r>
            <a:r>
              <a:rPr lang="en-US" sz="1950" dirty="0" err="1">
                <a:latin typeface="Calibri" panose="020F0502020204030204" pitchFamily="34" charset="0"/>
              </a:rPr>
              <a:t>hiện</a:t>
            </a:r>
            <a:r>
              <a:rPr lang="en-US" sz="1950" dirty="0">
                <a:latin typeface="Calibri" panose="020F0502020204030204" pitchFamily="34" charset="0"/>
              </a:rPr>
              <a:t>:</a:t>
            </a:r>
          </a:p>
          <a:p>
            <a:pPr marL="257175" indent="-257175">
              <a:buAutoNum type="arabicPeriod"/>
            </a:pPr>
            <a:r>
              <a:rPr lang="en-US" sz="1950" dirty="0" err="1">
                <a:latin typeface="Calibri" panose="020F0502020204030204" pitchFamily="34" charset="0"/>
              </a:rPr>
              <a:t>Trần</a:t>
            </a:r>
            <a:r>
              <a:rPr lang="en-US" sz="1950" dirty="0">
                <a:latin typeface="Calibri" panose="020F0502020204030204" pitchFamily="34" charset="0"/>
              </a:rPr>
              <a:t> Thị Minh Trang – 14520990</a:t>
            </a:r>
          </a:p>
          <a:p>
            <a:pPr marL="257175" indent="-257175">
              <a:buAutoNum type="arabicPeriod"/>
            </a:pPr>
            <a:r>
              <a:rPr lang="en-US" sz="1950" dirty="0">
                <a:latin typeface="Calibri" panose="020F0502020204030204" pitchFamily="34" charset="0"/>
              </a:rPr>
              <a:t>Nguyễn Thị Thu </a:t>
            </a:r>
            <a:r>
              <a:rPr lang="en-US" sz="1950" dirty="0" err="1">
                <a:latin typeface="Calibri" panose="020F0502020204030204" pitchFamily="34" charset="0"/>
              </a:rPr>
              <a:t>Nguyệt</a:t>
            </a:r>
            <a:r>
              <a:rPr lang="en-US" sz="1950" dirty="0">
                <a:latin typeface="Calibri" panose="020F0502020204030204" pitchFamily="34" charset="0"/>
              </a:rPr>
              <a:t> – 14520617</a:t>
            </a:r>
          </a:p>
          <a:p>
            <a:pPr marL="257175" indent="-257175">
              <a:buAutoNum type="arabicPeriod"/>
            </a:pPr>
            <a:r>
              <a:rPr lang="en-US" sz="1950" dirty="0" err="1">
                <a:latin typeface="Calibri" panose="020F0502020204030204" pitchFamily="34" charset="0"/>
              </a:rPr>
              <a:t>Hoàng</a:t>
            </a:r>
            <a:r>
              <a:rPr lang="en-US" sz="1950" dirty="0">
                <a:latin typeface="Calibri" panose="020F0502020204030204" pitchFamily="34" charset="0"/>
              </a:rPr>
              <a:t> Kim </a:t>
            </a:r>
            <a:r>
              <a:rPr lang="en-US" sz="1950" dirty="0" err="1">
                <a:latin typeface="Calibri" panose="020F0502020204030204" pitchFamily="34" charset="0"/>
              </a:rPr>
              <a:t>Tuấn</a:t>
            </a:r>
            <a:r>
              <a:rPr lang="en-US" sz="1950" dirty="0">
                <a:latin typeface="Calibri" panose="020F0502020204030204" pitchFamily="34" charset="0"/>
              </a:rPr>
              <a:t> – 14521042</a:t>
            </a:r>
          </a:p>
          <a:p>
            <a:pPr marL="257175" indent="-257175">
              <a:buAutoNum type="arabicPeriod"/>
            </a:pPr>
            <a:r>
              <a:rPr lang="en-US" sz="1950" dirty="0">
                <a:latin typeface="Calibri" panose="020F0502020204030204" pitchFamily="34" charset="0"/>
              </a:rPr>
              <a:t>Nguyễn Minh </a:t>
            </a:r>
            <a:r>
              <a:rPr lang="en-US" sz="1950" dirty="0" err="1">
                <a:latin typeface="Calibri" panose="020F0502020204030204" pitchFamily="34" charset="0"/>
              </a:rPr>
              <a:t>Hiếu</a:t>
            </a:r>
            <a:r>
              <a:rPr lang="en-US" sz="1950" dirty="0">
                <a:latin typeface="Calibri" panose="020F0502020204030204" pitchFamily="34" charset="0"/>
              </a:rPr>
              <a:t> - 14520288</a:t>
            </a:r>
          </a:p>
        </p:txBody>
      </p:sp>
    </p:spTree>
    <p:extLst>
      <p:ext uri="{BB962C8B-B14F-4D97-AF65-F5344CB8AC3E}">
        <p14:creationId xmlns:p14="http://schemas.microsoft.com/office/powerpoint/2010/main" val="1368378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p:nvPr/>
        </p:nvSpPr>
        <p:spPr>
          <a:xfrm>
            <a:off x="150" y="0"/>
            <a:ext cx="9144000" cy="6866100"/>
          </a:xfrm>
          <a:prstGeom prst="rect">
            <a:avLst/>
          </a:prstGeom>
          <a:solidFill>
            <a:srgbClr val="000000">
              <a:alpha val="73330"/>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Shape 82"/>
          <p:cNvSpPr txBox="1">
            <a:spLocks noGrp="1"/>
          </p:cNvSpPr>
          <p:nvPr>
            <p:ph type="ctrTitle" idx="4294967295"/>
          </p:nvPr>
        </p:nvSpPr>
        <p:spPr>
          <a:xfrm>
            <a:off x="1087168" y="190082"/>
            <a:ext cx="6488400" cy="1093286"/>
          </a:xfrm>
          <a:prstGeom prst="rect">
            <a:avLst/>
          </a:prstGeom>
        </p:spPr>
        <p:txBody>
          <a:bodyPr wrap="square" lIns="91425" tIns="91425" rIns="91425" bIns="91425" anchor="b" anchorCtr="0">
            <a:noAutofit/>
          </a:bodyPr>
          <a:lstStyle/>
          <a:p>
            <a:pPr lvl="0" algn="ctr" rtl="0">
              <a:spcBef>
                <a:spcPts val="0"/>
              </a:spcBef>
              <a:buNone/>
            </a:pPr>
            <a:r>
              <a:rPr lang="en-US" sz="4500" b="1" dirty="0">
                <a:solidFill>
                  <a:srgbClr val="FFFF00"/>
                </a:solidFill>
                <a:latin typeface="Times New Roman" panose="02020603050405020304" pitchFamily="18" charset="0"/>
                <a:ea typeface="Lato"/>
                <a:cs typeface="Times New Roman" panose="02020603050405020304" pitchFamily="18" charset="0"/>
                <a:sym typeface="Lato"/>
              </a:rPr>
              <a:t>5.Thiết </a:t>
            </a:r>
            <a:r>
              <a:rPr lang="en-US" sz="4500" b="1" dirty="0" err="1">
                <a:solidFill>
                  <a:srgbClr val="FFFF00"/>
                </a:solidFill>
                <a:latin typeface="Times New Roman" panose="02020603050405020304" pitchFamily="18" charset="0"/>
                <a:ea typeface="Lato"/>
                <a:cs typeface="Times New Roman" panose="02020603050405020304" pitchFamily="18" charset="0"/>
                <a:sym typeface="Lato"/>
              </a:rPr>
              <a:t>kế</a:t>
            </a:r>
            <a:r>
              <a:rPr lang="en-US" sz="4500" b="1" dirty="0">
                <a:solidFill>
                  <a:srgbClr val="FFFF00"/>
                </a:solidFill>
                <a:latin typeface="Times New Roman" panose="02020603050405020304" pitchFamily="18" charset="0"/>
                <a:ea typeface="Lato"/>
                <a:cs typeface="Times New Roman" panose="02020603050405020304" pitchFamily="18" charset="0"/>
                <a:sym typeface="Lato"/>
              </a:rPr>
              <a:t> </a:t>
            </a:r>
            <a:r>
              <a:rPr lang="en-US" sz="4500" b="1" dirty="0" err="1">
                <a:solidFill>
                  <a:srgbClr val="FFFF00"/>
                </a:solidFill>
                <a:latin typeface="Times New Roman" panose="02020603050405020304" pitchFamily="18" charset="0"/>
                <a:ea typeface="Lato"/>
                <a:cs typeface="Times New Roman" panose="02020603050405020304" pitchFamily="18" charset="0"/>
                <a:sym typeface="Lato"/>
              </a:rPr>
              <a:t>dữ</a:t>
            </a:r>
            <a:r>
              <a:rPr lang="en-US" sz="4500" b="1" dirty="0">
                <a:solidFill>
                  <a:srgbClr val="FFFF00"/>
                </a:solidFill>
                <a:latin typeface="Times New Roman" panose="02020603050405020304" pitchFamily="18" charset="0"/>
                <a:ea typeface="Lato"/>
                <a:cs typeface="Times New Roman" panose="02020603050405020304" pitchFamily="18" charset="0"/>
                <a:sym typeface="Lato"/>
              </a:rPr>
              <a:t> </a:t>
            </a:r>
            <a:r>
              <a:rPr lang="en-US" sz="4500" b="1" dirty="0" err="1">
                <a:solidFill>
                  <a:srgbClr val="FFFF00"/>
                </a:solidFill>
                <a:latin typeface="Times New Roman" panose="02020603050405020304" pitchFamily="18" charset="0"/>
                <a:ea typeface="Lato"/>
                <a:cs typeface="Times New Roman" panose="02020603050405020304" pitchFamily="18" charset="0"/>
                <a:sym typeface="Lato"/>
              </a:rPr>
              <a:t>liệu</a:t>
            </a:r>
            <a:endParaRPr lang="en" sz="4500" b="1" dirty="0">
              <a:solidFill>
                <a:srgbClr val="FFFF00"/>
              </a:solidFill>
              <a:latin typeface="Times New Roman" panose="02020603050405020304" pitchFamily="18" charset="0"/>
              <a:ea typeface="Lato"/>
              <a:cs typeface="Times New Roman" panose="02020603050405020304" pitchFamily="18" charset="0"/>
              <a:sym typeface="Lato"/>
            </a:endParaRPr>
          </a:p>
        </p:txBody>
      </p:sp>
      <p:pic>
        <p:nvPicPr>
          <p:cNvPr id="6" name="Picture 5">
            <a:extLst>
              <a:ext uri="{FF2B5EF4-FFF2-40B4-BE49-F238E27FC236}">
                <a16:creationId xmlns:a16="http://schemas.microsoft.com/office/drawing/2014/main" id="{98FD64A7-7BF6-4CD2-A04F-7A2EC443B435}"/>
              </a:ext>
            </a:extLst>
          </p:cNvPr>
          <p:cNvPicPr/>
          <p:nvPr/>
        </p:nvPicPr>
        <p:blipFill>
          <a:blip r:embed="rId4"/>
          <a:stretch>
            <a:fillRect/>
          </a:stretch>
        </p:blipFill>
        <p:spPr>
          <a:xfrm>
            <a:off x="513346" y="1473450"/>
            <a:ext cx="8325853" cy="5007561"/>
          </a:xfrm>
          <a:prstGeom prst="rect">
            <a:avLst/>
          </a:prstGeom>
        </p:spPr>
      </p:pic>
    </p:spTree>
    <p:extLst>
      <p:ext uri="{BB962C8B-B14F-4D97-AF65-F5344CB8AC3E}">
        <p14:creationId xmlns:p14="http://schemas.microsoft.com/office/powerpoint/2010/main" val="1433330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Shape 123"/>
          <p:cNvSpPr/>
          <p:nvPr/>
        </p:nvSpPr>
        <p:spPr>
          <a:xfrm>
            <a:off x="0" y="0"/>
            <a:ext cx="9144000" cy="6866100"/>
          </a:xfrm>
          <a:prstGeom prst="rect">
            <a:avLst/>
          </a:prstGeom>
          <a:solidFill>
            <a:srgbClr val="000000">
              <a:alpha val="60000"/>
            </a:srgbClr>
          </a:solidFill>
          <a:ln>
            <a:noFill/>
          </a:ln>
        </p:spPr>
        <p:txBody>
          <a:bodyPr wrap="square" lIns="91425" tIns="91425" rIns="91425" bIns="91425" anchor="ctr" anchorCtr="0">
            <a:noAutofit/>
          </a:bodyPr>
          <a:lstStyle/>
          <a:p>
            <a:pPr lvl="0">
              <a:spcBef>
                <a:spcPts val="0"/>
              </a:spcBef>
              <a:buNone/>
            </a:pPr>
            <a:endParaRPr dirty="0"/>
          </a:p>
        </p:txBody>
      </p:sp>
      <p:sp>
        <p:nvSpPr>
          <p:cNvPr id="9" name="TextBox 19">
            <a:extLst>
              <a:ext uri="{FF2B5EF4-FFF2-40B4-BE49-F238E27FC236}">
                <a16:creationId xmlns:a16="http://schemas.microsoft.com/office/drawing/2014/main" id="{29376C58-B070-413F-A516-E9BDFD241A0A}"/>
              </a:ext>
            </a:extLst>
          </p:cNvPr>
          <p:cNvSpPr txBox="1">
            <a:spLocks noChangeArrowheads="1"/>
          </p:cNvSpPr>
          <p:nvPr/>
        </p:nvSpPr>
        <p:spPr bwMode="auto">
          <a:xfrm>
            <a:off x="-161208" y="269808"/>
            <a:ext cx="495199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4500" b="1" dirty="0">
                <a:solidFill>
                  <a:srgbClr val="FFFF00"/>
                </a:solidFill>
                <a:latin typeface="Times New Roman" panose="02020603050405020304" pitchFamily="18" charset="0"/>
                <a:cs typeface="Times New Roman" panose="02020603050405020304" pitchFamily="18" charset="0"/>
              </a:rPr>
              <a:t>6.Thiết </a:t>
            </a:r>
            <a:r>
              <a:rPr lang="en-US" altLang="en-US" sz="4500" b="1" dirty="0" err="1">
                <a:solidFill>
                  <a:srgbClr val="FFFF00"/>
                </a:solidFill>
                <a:latin typeface="Times New Roman" panose="02020603050405020304" pitchFamily="18" charset="0"/>
                <a:cs typeface="Times New Roman" panose="02020603050405020304" pitchFamily="18" charset="0"/>
              </a:rPr>
              <a:t>kế</a:t>
            </a:r>
            <a:r>
              <a:rPr lang="en-US" altLang="en-US" sz="4500" b="1" dirty="0">
                <a:solidFill>
                  <a:srgbClr val="FFFF00"/>
                </a:solidFill>
                <a:latin typeface="Times New Roman" panose="02020603050405020304" pitchFamily="18" charset="0"/>
                <a:cs typeface="Times New Roman" panose="02020603050405020304" pitchFamily="18" charset="0"/>
              </a:rPr>
              <a:t> </a:t>
            </a:r>
            <a:r>
              <a:rPr lang="en-US" altLang="en-US" sz="4500" b="1" dirty="0" err="1">
                <a:solidFill>
                  <a:srgbClr val="FFFF00"/>
                </a:solidFill>
                <a:latin typeface="Times New Roman" panose="02020603050405020304" pitchFamily="18" charset="0"/>
                <a:cs typeface="Times New Roman" panose="02020603050405020304" pitchFamily="18" charset="0"/>
              </a:rPr>
              <a:t>dữ</a:t>
            </a:r>
            <a:r>
              <a:rPr lang="en-US" altLang="en-US" sz="4500" b="1" dirty="0">
                <a:solidFill>
                  <a:srgbClr val="FFFF00"/>
                </a:solidFill>
                <a:latin typeface="Times New Roman" panose="02020603050405020304" pitchFamily="18" charset="0"/>
                <a:cs typeface="Times New Roman" panose="02020603050405020304" pitchFamily="18" charset="0"/>
              </a:rPr>
              <a:t> </a:t>
            </a:r>
            <a:r>
              <a:rPr lang="en-US" altLang="en-US" sz="4500" b="1" dirty="0" err="1">
                <a:solidFill>
                  <a:srgbClr val="FFFF00"/>
                </a:solidFill>
                <a:latin typeface="Times New Roman" panose="02020603050405020304" pitchFamily="18" charset="0"/>
                <a:cs typeface="Times New Roman" panose="02020603050405020304" pitchFamily="18" charset="0"/>
              </a:rPr>
              <a:t>liệu</a:t>
            </a:r>
            <a:endParaRPr lang="en-US" altLang="en-US" sz="4500" b="1" dirty="0">
              <a:solidFill>
                <a:srgbClr val="FFFF00"/>
              </a:solidFill>
              <a:latin typeface="Times New Roman" panose="02020603050405020304" pitchFamily="18" charset="0"/>
              <a:cs typeface="Times New Roman" panose="02020603050405020304" pitchFamily="18" charset="0"/>
            </a:endParaRPr>
          </a:p>
        </p:txBody>
      </p:sp>
      <p:sp>
        <p:nvSpPr>
          <p:cNvPr id="10" name="Shape 82">
            <a:extLst>
              <a:ext uri="{FF2B5EF4-FFF2-40B4-BE49-F238E27FC236}">
                <a16:creationId xmlns:a16="http://schemas.microsoft.com/office/drawing/2014/main" id="{54B228A8-4291-4BA3-A8AE-F3D96606B440}"/>
              </a:ext>
            </a:extLst>
          </p:cNvPr>
          <p:cNvSpPr txBox="1">
            <a:spLocks/>
          </p:cNvSpPr>
          <p:nvPr/>
        </p:nvSpPr>
        <p:spPr>
          <a:xfrm>
            <a:off x="-1142685" y="1196751"/>
            <a:ext cx="6488400" cy="657726"/>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Nixie One"/>
              <a:buNone/>
              <a:defRPr sz="3600" b="0" i="0" u="none" strike="noStrike" cap="none">
                <a:solidFill>
                  <a:srgbClr val="FFFFFF"/>
                </a:solidFill>
                <a:latin typeface="Nixie One"/>
                <a:ea typeface="Nixie One"/>
                <a:cs typeface="Nixie One"/>
                <a:sym typeface="Nixie One"/>
              </a:defRPr>
            </a:lvl1pPr>
            <a:lvl2pPr lvl="1">
              <a:spcBef>
                <a:spcPts val="0"/>
              </a:spcBef>
              <a:buClr>
                <a:srgbClr val="FFFFFF"/>
              </a:buClr>
              <a:buSzPct val="100000"/>
              <a:buFont typeface="Nixie One"/>
              <a:buNone/>
              <a:defRPr sz="3600">
                <a:solidFill>
                  <a:srgbClr val="FFFFFF"/>
                </a:solidFill>
                <a:latin typeface="Nixie One"/>
                <a:ea typeface="Nixie One"/>
                <a:cs typeface="Nixie One"/>
                <a:sym typeface="Nixie One"/>
              </a:defRPr>
            </a:lvl2pPr>
            <a:lvl3pPr lvl="2">
              <a:spcBef>
                <a:spcPts val="0"/>
              </a:spcBef>
              <a:buClr>
                <a:srgbClr val="FFFFFF"/>
              </a:buClr>
              <a:buSzPct val="100000"/>
              <a:buFont typeface="Nixie One"/>
              <a:buNone/>
              <a:defRPr sz="3600">
                <a:solidFill>
                  <a:srgbClr val="FFFFFF"/>
                </a:solidFill>
                <a:latin typeface="Nixie One"/>
                <a:ea typeface="Nixie One"/>
                <a:cs typeface="Nixie One"/>
                <a:sym typeface="Nixie One"/>
              </a:defRPr>
            </a:lvl3pPr>
            <a:lvl4pPr lvl="3">
              <a:spcBef>
                <a:spcPts val="0"/>
              </a:spcBef>
              <a:buClr>
                <a:srgbClr val="FFFFFF"/>
              </a:buClr>
              <a:buSzPct val="100000"/>
              <a:buFont typeface="Nixie One"/>
              <a:buNone/>
              <a:defRPr sz="3600">
                <a:solidFill>
                  <a:srgbClr val="FFFFFF"/>
                </a:solidFill>
                <a:latin typeface="Nixie One"/>
                <a:ea typeface="Nixie One"/>
                <a:cs typeface="Nixie One"/>
                <a:sym typeface="Nixie One"/>
              </a:defRPr>
            </a:lvl4pPr>
            <a:lvl5pPr lvl="4">
              <a:spcBef>
                <a:spcPts val="0"/>
              </a:spcBef>
              <a:buClr>
                <a:srgbClr val="FFFFFF"/>
              </a:buClr>
              <a:buSzPct val="100000"/>
              <a:buFont typeface="Nixie One"/>
              <a:buNone/>
              <a:defRPr sz="3600">
                <a:solidFill>
                  <a:srgbClr val="FFFFFF"/>
                </a:solidFill>
                <a:latin typeface="Nixie One"/>
                <a:ea typeface="Nixie One"/>
                <a:cs typeface="Nixie One"/>
                <a:sym typeface="Nixie One"/>
              </a:defRPr>
            </a:lvl5pPr>
            <a:lvl6pPr lvl="5">
              <a:spcBef>
                <a:spcPts val="0"/>
              </a:spcBef>
              <a:buClr>
                <a:srgbClr val="FFFFFF"/>
              </a:buClr>
              <a:buSzPct val="100000"/>
              <a:buFont typeface="Nixie One"/>
              <a:buNone/>
              <a:defRPr sz="3600">
                <a:solidFill>
                  <a:srgbClr val="FFFFFF"/>
                </a:solidFill>
                <a:latin typeface="Nixie One"/>
                <a:ea typeface="Nixie One"/>
                <a:cs typeface="Nixie One"/>
                <a:sym typeface="Nixie One"/>
              </a:defRPr>
            </a:lvl6pPr>
            <a:lvl7pPr lvl="6">
              <a:spcBef>
                <a:spcPts val="0"/>
              </a:spcBef>
              <a:buClr>
                <a:srgbClr val="FFFFFF"/>
              </a:buClr>
              <a:buSzPct val="100000"/>
              <a:buFont typeface="Nixie One"/>
              <a:buNone/>
              <a:defRPr sz="3600">
                <a:solidFill>
                  <a:srgbClr val="FFFFFF"/>
                </a:solidFill>
                <a:latin typeface="Nixie One"/>
                <a:ea typeface="Nixie One"/>
                <a:cs typeface="Nixie One"/>
                <a:sym typeface="Nixie One"/>
              </a:defRPr>
            </a:lvl7pPr>
            <a:lvl8pPr lvl="7">
              <a:spcBef>
                <a:spcPts val="0"/>
              </a:spcBef>
              <a:buClr>
                <a:srgbClr val="FFFFFF"/>
              </a:buClr>
              <a:buSzPct val="100000"/>
              <a:buFont typeface="Nixie One"/>
              <a:buNone/>
              <a:defRPr sz="3600">
                <a:solidFill>
                  <a:srgbClr val="FFFFFF"/>
                </a:solidFill>
                <a:latin typeface="Nixie One"/>
                <a:ea typeface="Nixie One"/>
                <a:cs typeface="Nixie One"/>
                <a:sym typeface="Nixie One"/>
              </a:defRPr>
            </a:lvl8pPr>
            <a:lvl9pPr lvl="8">
              <a:spcBef>
                <a:spcPts val="0"/>
              </a:spcBef>
              <a:buClr>
                <a:srgbClr val="FFFFFF"/>
              </a:buClr>
              <a:buSzPct val="100000"/>
              <a:buFont typeface="Nixie One"/>
              <a:buNone/>
              <a:defRPr sz="3600">
                <a:solidFill>
                  <a:srgbClr val="FFFFFF"/>
                </a:solidFill>
                <a:latin typeface="Nixie One"/>
                <a:ea typeface="Nixie One"/>
                <a:cs typeface="Nixie One"/>
                <a:sym typeface="Nixie One"/>
              </a:defRPr>
            </a:lvl9pPr>
          </a:lstStyle>
          <a:p>
            <a:pPr algn="ctr"/>
            <a:r>
              <a:rPr lang="en-US" sz="3000" b="1" dirty="0" err="1">
                <a:solidFill>
                  <a:srgbClr val="FFFF00"/>
                </a:solidFill>
                <a:latin typeface="Times New Roman" panose="02020603050405020304" pitchFamily="18" charset="0"/>
                <a:ea typeface="Lato"/>
                <a:cs typeface="Times New Roman" panose="02020603050405020304" pitchFamily="18" charset="0"/>
                <a:sym typeface="Lato"/>
              </a:rPr>
              <a:t>Kiến</a:t>
            </a:r>
            <a:r>
              <a:rPr lang="en-US" sz="3000" b="1" dirty="0">
                <a:solidFill>
                  <a:srgbClr val="FFFF00"/>
                </a:solidFill>
                <a:latin typeface="Times New Roman" panose="02020603050405020304" pitchFamily="18" charset="0"/>
                <a:ea typeface="Lato"/>
                <a:cs typeface="Times New Roman" panose="02020603050405020304" pitchFamily="18" charset="0"/>
                <a:sym typeface="Lato"/>
              </a:rPr>
              <a:t> </a:t>
            </a:r>
            <a:r>
              <a:rPr lang="en-US" sz="3000" b="1" dirty="0" err="1">
                <a:solidFill>
                  <a:srgbClr val="FFFF00"/>
                </a:solidFill>
                <a:latin typeface="Times New Roman" panose="02020603050405020304" pitchFamily="18" charset="0"/>
                <a:ea typeface="Lato"/>
                <a:cs typeface="Times New Roman" panose="02020603050405020304" pitchFamily="18" charset="0"/>
                <a:sym typeface="Lato"/>
              </a:rPr>
              <a:t>trúc</a:t>
            </a:r>
            <a:r>
              <a:rPr lang="en-US" sz="3000" b="1" dirty="0">
                <a:solidFill>
                  <a:srgbClr val="FFFF00"/>
                </a:solidFill>
                <a:latin typeface="Times New Roman" panose="02020603050405020304" pitchFamily="18" charset="0"/>
                <a:ea typeface="Lato"/>
                <a:cs typeface="Times New Roman" panose="02020603050405020304" pitchFamily="18" charset="0"/>
                <a:sym typeface="Lato"/>
              </a:rPr>
              <a:t> </a:t>
            </a:r>
            <a:r>
              <a:rPr lang="en-US" sz="3000" b="1" dirty="0" err="1">
                <a:solidFill>
                  <a:srgbClr val="FFFF00"/>
                </a:solidFill>
                <a:latin typeface="Times New Roman" panose="02020603050405020304" pitchFamily="18" charset="0"/>
                <a:ea typeface="Lato"/>
                <a:cs typeface="Times New Roman" panose="02020603050405020304" pitchFamily="18" charset="0"/>
                <a:sym typeface="Lato"/>
              </a:rPr>
              <a:t>hệ</a:t>
            </a:r>
            <a:r>
              <a:rPr lang="en-US" sz="3000" b="1" dirty="0">
                <a:solidFill>
                  <a:srgbClr val="FFFF00"/>
                </a:solidFill>
                <a:latin typeface="Times New Roman" panose="02020603050405020304" pitchFamily="18" charset="0"/>
                <a:ea typeface="Lato"/>
                <a:cs typeface="Times New Roman" panose="02020603050405020304" pitchFamily="18" charset="0"/>
                <a:sym typeface="Lato"/>
              </a:rPr>
              <a:t> </a:t>
            </a:r>
            <a:r>
              <a:rPr lang="en-US" sz="3000" b="1" dirty="0" err="1">
                <a:solidFill>
                  <a:srgbClr val="FFFF00"/>
                </a:solidFill>
                <a:latin typeface="Times New Roman" panose="02020603050405020304" pitchFamily="18" charset="0"/>
                <a:ea typeface="Lato"/>
                <a:cs typeface="Times New Roman" panose="02020603050405020304" pitchFamily="18" charset="0"/>
                <a:sym typeface="Lato"/>
              </a:rPr>
              <a:t>thống</a:t>
            </a:r>
            <a:endParaRPr lang="en" sz="3000" b="1" dirty="0">
              <a:solidFill>
                <a:srgbClr val="FFFF00"/>
              </a:solidFill>
              <a:latin typeface="Times New Roman" panose="02020603050405020304" pitchFamily="18" charset="0"/>
              <a:ea typeface="Lato"/>
              <a:cs typeface="Times New Roman" panose="02020603050405020304" pitchFamily="18" charset="0"/>
              <a:sym typeface="Lato"/>
            </a:endParaRPr>
          </a:p>
        </p:txBody>
      </p:sp>
      <p:sp>
        <p:nvSpPr>
          <p:cNvPr id="4" name="AutoShape 2" descr="https://lh4.googleusercontent.com/fFS0bW-d817ykrxkCk7UlUzVAi3WUbdH-daf1gwmaRXbxoKXw6_t18P4D6ziuWS8HQHKJytB9C4yUeStmkTrmoCnsr4Yq1KFvbBBkKydgOIl1X0EgZmAhWCRM7TLdZl4VYhf0I0">
            <a:extLst>
              <a:ext uri="{FF2B5EF4-FFF2-40B4-BE49-F238E27FC236}">
                <a16:creationId xmlns:a16="http://schemas.microsoft.com/office/drawing/2014/main" id="{F5B52D57-5F94-47D8-9744-E24C5ED2068E}"/>
              </a:ext>
            </a:extLst>
          </p:cNvPr>
          <p:cNvSpPr>
            <a:spLocks noChangeAspect="1" noChangeArrowheads="1"/>
          </p:cNvSpPr>
          <p:nvPr/>
        </p:nvSpPr>
        <p:spPr bwMode="auto">
          <a:xfrm>
            <a:off x="4644189" y="3276600"/>
            <a:ext cx="293203"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s://lh4.googleusercontent.com/fFS0bW-d817ykrxkCk7UlUzVAi3WUbdH-daf1gwmaRXbxoKXw6_t18P4D6ziuWS8HQHKJytB9C4yUeStmkTrmoCnsr4Yq1KFvbBBkKydgOIl1X0EgZmAhWCRM7TLdZl4VYhf0I0">
            <a:extLst>
              <a:ext uri="{FF2B5EF4-FFF2-40B4-BE49-F238E27FC236}">
                <a16:creationId xmlns:a16="http://schemas.microsoft.com/office/drawing/2014/main" id="{2F11FE0F-57F8-4B00-AE2C-091CB61A1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68" y="2109276"/>
            <a:ext cx="8309811" cy="43556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Shape 152"/>
          <p:cNvSpPr/>
          <p:nvPr/>
        </p:nvSpPr>
        <p:spPr>
          <a:xfrm>
            <a:off x="150" y="0"/>
            <a:ext cx="9144000" cy="6866100"/>
          </a:xfrm>
          <a:prstGeom prst="rect">
            <a:avLst/>
          </a:prstGeom>
          <a:solidFill>
            <a:srgbClr val="000000">
              <a:alpha val="60000"/>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304D3A9-4504-47AC-85A3-103AB82D6F13}"/>
              </a:ext>
            </a:extLst>
          </p:cNvPr>
          <p:cNvSpPr txBox="1"/>
          <p:nvPr/>
        </p:nvSpPr>
        <p:spPr>
          <a:xfrm>
            <a:off x="151" y="404973"/>
            <a:ext cx="9143999"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Mô</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tả</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chi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tiết</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từng</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thành</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phần</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trong</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hệ</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thống</a:t>
            </a:r>
            <a:endPar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4A11773C-0167-4B79-8D10-69EBFAE4A4A5}"/>
              </a:ext>
            </a:extLst>
          </p:cNvPr>
          <p:cNvSpPr txBox="1"/>
          <p:nvPr/>
        </p:nvSpPr>
        <p:spPr>
          <a:xfrm>
            <a:off x="415154" y="1373669"/>
            <a:ext cx="7395411"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Các</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thành</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phần</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ở </a:t>
            </a: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tầng</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Data Access Layer:</a:t>
            </a:r>
            <a:endParaRPr kumimoji="0" lang="en-US" sz="2500" b="0"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6C10499B-A9D2-4AFA-A99E-B5CC1EC48EC9}"/>
              </a:ext>
            </a:extLst>
          </p:cNvPr>
          <p:cNvPicPr>
            <a:picLocks noChangeAspect="1"/>
          </p:cNvPicPr>
          <p:nvPr/>
        </p:nvPicPr>
        <p:blipFill>
          <a:blip r:embed="rId4"/>
          <a:stretch>
            <a:fillRect/>
          </a:stretch>
        </p:blipFill>
        <p:spPr>
          <a:xfrm>
            <a:off x="415154" y="2071829"/>
            <a:ext cx="8313690" cy="4668124"/>
          </a:xfrm>
          <a:prstGeom prst="rect">
            <a:avLst/>
          </a:prstGeom>
        </p:spPr>
      </p:pic>
    </p:spTree>
    <p:extLst>
      <p:ext uri="{BB962C8B-B14F-4D97-AF65-F5344CB8AC3E}">
        <p14:creationId xmlns:p14="http://schemas.microsoft.com/office/powerpoint/2010/main" val="3181525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Shape 152"/>
          <p:cNvSpPr/>
          <p:nvPr/>
        </p:nvSpPr>
        <p:spPr>
          <a:xfrm>
            <a:off x="0" y="-8100"/>
            <a:ext cx="9144000" cy="6866100"/>
          </a:xfrm>
          <a:prstGeom prst="rect">
            <a:avLst/>
          </a:prstGeom>
          <a:solidFill>
            <a:srgbClr val="000000">
              <a:alpha val="60000"/>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304D3A9-4504-47AC-85A3-103AB82D6F13}"/>
              </a:ext>
            </a:extLst>
          </p:cNvPr>
          <p:cNvSpPr txBox="1"/>
          <p:nvPr/>
        </p:nvSpPr>
        <p:spPr>
          <a:xfrm>
            <a:off x="95708" y="275618"/>
            <a:ext cx="9048292"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Mô</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tả</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chi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tiết</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từng</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thành</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phần</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trong</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hệ</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thống</a:t>
            </a:r>
            <a:endPar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4A11773C-0167-4B79-8D10-69EBFAE4A4A5}"/>
              </a:ext>
            </a:extLst>
          </p:cNvPr>
          <p:cNvSpPr txBox="1"/>
          <p:nvPr/>
        </p:nvSpPr>
        <p:spPr>
          <a:xfrm>
            <a:off x="336340" y="1366381"/>
            <a:ext cx="7652628"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Các</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thành</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phần</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ở </a:t>
            </a: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tầng</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Data Access Layer:</a:t>
            </a:r>
            <a:endParaRPr kumimoji="0" lang="en-US" sz="2500" b="0"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endParaRPr>
          </a:p>
        </p:txBody>
      </p:sp>
      <p:pic>
        <p:nvPicPr>
          <p:cNvPr id="5" name="Picture 4">
            <a:extLst>
              <a:ext uri="{FF2B5EF4-FFF2-40B4-BE49-F238E27FC236}">
                <a16:creationId xmlns:a16="http://schemas.microsoft.com/office/drawing/2014/main" id="{9FE2CCFF-0F90-48E6-BB8B-167DA9631FA9}"/>
              </a:ext>
            </a:extLst>
          </p:cNvPr>
          <p:cNvPicPr>
            <a:picLocks noChangeAspect="1"/>
          </p:cNvPicPr>
          <p:nvPr/>
        </p:nvPicPr>
        <p:blipFill>
          <a:blip r:embed="rId4"/>
          <a:stretch>
            <a:fillRect/>
          </a:stretch>
        </p:blipFill>
        <p:spPr>
          <a:xfrm>
            <a:off x="472456" y="2055192"/>
            <a:ext cx="8199087" cy="4562583"/>
          </a:xfrm>
          <a:prstGeom prst="rect">
            <a:avLst/>
          </a:prstGeom>
        </p:spPr>
      </p:pic>
    </p:spTree>
    <p:extLst>
      <p:ext uri="{BB962C8B-B14F-4D97-AF65-F5344CB8AC3E}">
        <p14:creationId xmlns:p14="http://schemas.microsoft.com/office/powerpoint/2010/main" val="1244050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Shape 152"/>
          <p:cNvSpPr/>
          <p:nvPr/>
        </p:nvSpPr>
        <p:spPr>
          <a:xfrm>
            <a:off x="150" y="0"/>
            <a:ext cx="9144000" cy="6866100"/>
          </a:xfrm>
          <a:prstGeom prst="rect">
            <a:avLst/>
          </a:prstGeom>
          <a:solidFill>
            <a:srgbClr val="000000">
              <a:alpha val="60000"/>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304D3A9-4504-47AC-85A3-103AB82D6F13}"/>
              </a:ext>
            </a:extLst>
          </p:cNvPr>
          <p:cNvSpPr txBox="1"/>
          <p:nvPr/>
        </p:nvSpPr>
        <p:spPr>
          <a:xfrm>
            <a:off x="164892" y="404347"/>
            <a:ext cx="8979108"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Mô</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tả</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chi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tiết</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từng</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thành</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phần</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trong</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hệ</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thống</a:t>
            </a:r>
            <a:endPar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4A11773C-0167-4B79-8D10-69EBFAE4A4A5}"/>
              </a:ext>
            </a:extLst>
          </p:cNvPr>
          <p:cNvSpPr txBox="1"/>
          <p:nvPr/>
        </p:nvSpPr>
        <p:spPr>
          <a:xfrm>
            <a:off x="325313" y="1439635"/>
            <a:ext cx="7395411"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Các</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thành</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phần</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ở </a:t>
            </a:r>
            <a:r>
              <a:rPr kumimoji="0" lang="en-US" sz="2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tầng</a:t>
            </a:r>
            <a:r>
              <a:rPr kumimoji="0" lang="en-US" sz="2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Data Access Layer:</a:t>
            </a:r>
            <a:endParaRPr kumimoji="0" lang="en-US" sz="2500" b="0"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endParaRPr>
          </a:p>
        </p:txBody>
      </p:sp>
      <p:pic>
        <p:nvPicPr>
          <p:cNvPr id="4" name="Picture 3">
            <a:extLst>
              <a:ext uri="{FF2B5EF4-FFF2-40B4-BE49-F238E27FC236}">
                <a16:creationId xmlns:a16="http://schemas.microsoft.com/office/drawing/2014/main" id="{7A588F66-6FD7-4393-9FE2-C2D8FA2BA64B}"/>
              </a:ext>
            </a:extLst>
          </p:cNvPr>
          <p:cNvPicPr>
            <a:picLocks noChangeAspect="1"/>
          </p:cNvPicPr>
          <p:nvPr/>
        </p:nvPicPr>
        <p:blipFill>
          <a:blip r:embed="rId4"/>
          <a:stretch>
            <a:fillRect/>
          </a:stretch>
        </p:blipFill>
        <p:spPr>
          <a:xfrm>
            <a:off x="790414" y="2132346"/>
            <a:ext cx="7888637" cy="4486275"/>
          </a:xfrm>
          <a:prstGeom prst="rect">
            <a:avLst/>
          </a:prstGeom>
        </p:spPr>
      </p:pic>
    </p:spTree>
    <p:extLst>
      <p:ext uri="{BB962C8B-B14F-4D97-AF65-F5344CB8AC3E}">
        <p14:creationId xmlns:p14="http://schemas.microsoft.com/office/powerpoint/2010/main" val="3713339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Shape 152"/>
          <p:cNvSpPr/>
          <p:nvPr/>
        </p:nvSpPr>
        <p:spPr>
          <a:xfrm>
            <a:off x="150" y="1078422"/>
            <a:ext cx="9144000" cy="7230154"/>
          </a:xfrm>
          <a:prstGeom prst="rect">
            <a:avLst/>
          </a:prstGeom>
          <a:solidFill>
            <a:srgbClr val="000000">
              <a:alpha val="60000"/>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304D3A9-4504-47AC-85A3-103AB82D6F13}"/>
              </a:ext>
            </a:extLst>
          </p:cNvPr>
          <p:cNvSpPr txBox="1"/>
          <p:nvPr/>
        </p:nvSpPr>
        <p:spPr>
          <a:xfrm>
            <a:off x="388816" y="288701"/>
            <a:ext cx="8646695"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7.Mô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tả</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chi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tiết</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mỗi</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màn</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hình</a:t>
            </a:r>
            <a:endPar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endParaRPr>
          </a:p>
        </p:txBody>
      </p:sp>
      <p:pic>
        <p:nvPicPr>
          <p:cNvPr id="3078" name="Picture 6" descr="https://scontent.fsgn2-2.fna.fbcdn.net/v/t34.0-12/26648302_307474356439787_1947134908_n.png?oh=f8042928cd4668e9c97eafc43da04b82&amp;oe=5A51B438">
            <a:extLst>
              <a:ext uri="{FF2B5EF4-FFF2-40B4-BE49-F238E27FC236}">
                <a16:creationId xmlns:a16="http://schemas.microsoft.com/office/drawing/2014/main" id="{66CAB5D9-39F9-4EC0-95FB-65A4C0D9A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987" y="1078421"/>
            <a:ext cx="4448013" cy="308008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scontent.fsgn2-2.fna.fbcdn.net/v/t34.0-12/26637957_307474449773111_1536462263_n.png?oh=52185e085c1db42245e794c8b5287bf8&amp;oe=5A51873A">
            <a:extLst>
              <a:ext uri="{FF2B5EF4-FFF2-40B4-BE49-F238E27FC236}">
                <a16:creationId xmlns:a16="http://schemas.microsoft.com/office/drawing/2014/main" id="{B10142FE-38A1-4DC8-8760-0226B871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 y="4158506"/>
            <a:ext cx="4695689" cy="34775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scontent.fsgn2-2.fna.fbcdn.net/v/t34.0-12/26553306_307474656439757_113720624_n.png?oh=48175913f6e70555b47212bdb4a7609b&amp;oe=5A51D7A9">
            <a:extLst>
              <a:ext uri="{FF2B5EF4-FFF2-40B4-BE49-F238E27FC236}">
                <a16:creationId xmlns:a16="http://schemas.microsoft.com/office/drawing/2014/main" id="{4BA577AF-C86D-48B0-8614-3D35296431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 y="1078423"/>
            <a:ext cx="4695836" cy="308008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scontent.fsgn2-2.fna.fbcdn.net/v/t34.0-12/26551121_307474693106420_467848037_n.png?oh=1fc22ef89e9159e2c32c6a56d4778e61&amp;oe=5A519D56">
            <a:extLst>
              <a:ext uri="{FF2B5EF4-FFF2-40B4-BE49-F238E27FC236}">
                <a16:creationId xmlns:a16="http://schemas.microsoft.com/office/drawing/2014/main" id="{40AE1112-9A59-418D-A0F2-0BA809F223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5837" y="4158504"/>
            <a:ext cx="4448163" cy="347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243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Shape 278"/>
          <p:cNvSpPr/>
          <p:nvPr/>
        </p:nvSpPr>
        <p:spPr>
          <a:xfrm>
            <a:off x="150" y="0"/>
            <a:ext cx="9144000" cy="6866100"/>
          </a:xfrm>
          <a:prstGeom prst="rect">
            <a:avLst/>
          </a:prstGeom>
          <a:solidFill>
            <a:srgbClr val="000000">
              <a:alpha val="60000"/>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6A9B12D6-A167-4DB2-ADD3-45F6E3629F86}"/>
              </a:ext>
            </a:extLst>
          </p:cNvPr>
          <p:cNvSpPr txBox="1"/>
          <p:nvPr/>
        </p:nvSpPr>
        <p:spPr>
          <a:xfrm>
            <a:off x="-376840" y="73314"/>
            <a:ext cx="372964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8.Kết </a:t>
            </a:r>
            <a:r>
              <a:rPr kumimoji="0" lang="en-US" sz="40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luận</a:t>
            </a:r>
            <a:endParaRPr kumimoji="0" lang="en-US" sz="40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28A3A92C-75E1-48CA-9081-B209F2519622}"/>
              </a:ext>
            </a:extLst>
          </p:cNvPr>
          <p:cNvSpPr txBox="1"/>
          <p:nvPr/>
        </p:nvSpPr>
        <p:spPr>
          <a:xfrm>
            <a:off x="505884" y="781200"/>
            <a:ext cx="8132531" cy="144655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Chương</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trình</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của</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đề</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tài</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được</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xây</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dựng</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theo</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kiến</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trúc</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3-layer,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Cơ</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sở</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dữ</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liệu</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được</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đồng</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bộ</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và</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tập</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trung</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trên</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cloud,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sử</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dụng</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stored procedure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trong</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cơ</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sở</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dữ</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liệu</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giao</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diện</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đơn</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giản</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dễ</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sử</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dụng</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có</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khả</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năng</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nâng</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cấp</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và</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mở</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rộng</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cơ</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sở</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dữ</a:t>
            </a:r>
            <a:r>
              <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rPr>
              <a:t> </a:t>
            </a:r>
            <a:r>
              <a:rPr kumimoji="0" lang="en-US" sz="2200" b="0" i="0" u="none" strike="noStrike" kern="0" cap="none" spc="0"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sym typeface="Arial"/>
              </a:rPr>
              <a:t>liệu</a:t>
            </a:r>
            <a:endParaRPr kumimoji="0" lang="en-US" sz="22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Arial"/>
            </a:endParaRPr>
          </a:p>
        </p:txBody>
      </p:sp>
      <p:pic>
        <p:nvPicPr>
          <p:cNvPr id="5" name="Picture 4">
            <a:extLst>
              <a:ext uri="{FF2B5EF4-FFF2-40B4-BE49-F238E27FC236}">
                <a16:creationId xmlns:a16="http://schemas.microsoft.com/office/drawing/2014/main" id="{98D53519-93FB-4023-A879-62867D59C667}"/>
              </a:ext>
            </a:extLst>
          </p:cNvPr>
          <p:cNvPicPr>
            <a:picLocks noChangeAspect="1"/>
          </p:cNvPicPr>
          <p:nvPr/>
        </p:nvPicPr>
        <p:blipFill>
          <a:blip r:embed="rId4"/>
          <a:stretch>
            <a:fillRect/>
          </a:stretch>
        </p:blipFill>
        <p:spPr>
          <a:xfrm>
            <a:off x="802105" y="2358189"/>
            <a:ext cx="7363327" cy="4289258"/>
          </a:xfrm>
          <a:prstGeom prst="rect">
            <a:avLst/>
          </a:prstGeom>
        </p:spPr>
      </p:pic>
    </p:spTree>
    <p:extLst>
      <p:ext uri="{BB962C8B-B14F-4D97-AF65-F5344CB8AC3E}">
        <p14:creationId xmlns:p14="http://schemas.microsoft.com/office/powerpoint/2010/main" val="725820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Shape 278"/>
          <p:cNvSpPr/>
          <p:nvPr/>
        </p:nvSpPr>
        <p:spPr>
          <a:xfrm>
            <a:off x="0" y="0"/>
            <a:ext cx="9144000" cy="6866100"/>
          </a:xfrm>
          <a:prstGeom prst="rect">
            <a:avLst/>
          </a:prstGeom>
          <a:solidFill>
            <a:srgbClr val="000000">
              <a:alpha val="60000"/>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46084876-6EA5-4413-A401-AB221CB8A46C}"/>
              </a:ext>
            </a:extLst>
          </p:cNvPr>
          <p:cNvSpPr txBox="1"/>
          <p:nvPr/>
        </p:nvSpPr>
        <p:spPr>
          <a:xfrm>
            <a:off x="2152644" y="316709"/>
            <a:ext cx="4970605" cy="661720"/>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7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H</a:t>
            </a:r>
            <a:r>
              <a:rPr kumimoji="0" lang="vi-VN" sz="37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ư</a:t>
            </a:r>
            <a:r>
              <a:rPr kumimoji="0" lang="en-US" sz="37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ớng</a:t>
            </a:r>
            <a:r>
              <a:rPr kumimoji="0" lang="en-US" sz="37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7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phát</a:t>
            </a:r>
            <a:r>
              <a:rPr kumimoji="0" lang="en-US" sz="37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7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triển</a:t>
            </a:r>
            <a:endParaRPr kumimoji="0" lang="en-US" sz="37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endParaRPr>
          </a:p>
        </p:txBody>
      </p:sp>
      <p:pic>
        <p:nvPicPr>
          <p:cNvPr id="4098" name="Picture 2" descr="https://media.licdn.com/mpr/mpr/AAEAAQAAAAAAAAj7AAAAJDc5MzYwNzE5LWU2NzYtNDA2OC1iMjRhLTg0MjVkMzQyOTQ3MA.jpg">
            <a:extLst>
              <a:ext uri="{FF2B5EF4-FFF2-40B4-BE49-F238E27FC236}">
                <a16:creationId xmlns:a16="http://schemas.microsoft.com/office/drawing/2014/main" id="{287A53D8-78CB-48E8-92F9-6A072BB34C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49" y="1218193"/>
            <a:ext cx="8144197" cy="525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38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Shape 262"/>
          <p:cNvSpPr/>
          <p:nvPr/>
        </p:nvSpPr>
        <p:spPr>
          <a:xfrm>
            <a:off x="0" y="0"/>
            <a:ext cx="9144000" cy="6866100"/>
          </a:xfrm>
          <a:prstGeom prst="rect">
            <a:avLst/>
          </a:prstGeom>
          <a:solidFill>
            <a:srgbClr val="000000">
              <a:alpha val="73330"/>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WordArt 4">
            <a:extLst>
              <a:ext uri="{FF2B5EF4-FFF2-40B4-BE49-F238E27FC236}">
                <a16:creationId xmlns:a16="http://schemas.microsoft.com/office/drawing/2014/main" id="{A686D885-C8BA-4150-BDC2-C3B42A491DCA}"/>
              </a:ext>
            </a:extLst>
          </p:cNvPr>
          <p:cNvSpPr>
            <a:spLocks noChangeArrowheads="1" noChangeShapeType="1" noTextEdit="1"/>
          </p:cNvSpPr>
          <p:nvPr/>
        </p:nvSpPr>
        <p:spPr bwMode="gray">
          <a:xfrm>
            <a:off x="1163053" y="1155032"/>
            <a:ext cx="6817894" cy="4251158"/>
          </a:xfrm>
          <a:prstGeom prst="rect">
            <a:avLst/>
          </a:prstGeom>
        </p:spPr>
        <p:txBody>
          <a:bodyPr wrap="none" fromWordArt="1">
            <a:prstTxWarp prst="textDeflate">
              <a:avLst>
                <a:gd name="adj" fmla="val 25685"/>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0" cap="none" spc="0" normalizeH="0" baseline="0" noProof="0" dirty="0">
                <a:ln w="25400">
                  <a:solidFill>
                    <a:srgbClr val="000000"/>
                  </a:solidFill>
                  <a:round/>
                  <a:headEnd/>
                  <a:tailEnd/>
                </a:ln>
                <a:solidFill>
                  <a:srgbClr val="FFC000"/>
                </a:solidFill>
                <a:effectLst>
                  <a:outerShdw dist="125724" dir="2700000" algn="ctr" rotWithShape="0">
                    <a:srgbClr val="B2B2B2">
                      <a:alpha val="50000"/>
                    </a:srgbClr>
                  </a:outerShdw>
                </a:effectLst>
                <a:uLnTx/>
                <a:uFillTx/>
                <a:latin typeface="Arial Black" panose="020B0A04020102020204" pitchFamily="34" charset="0"/>
                <a:cs typeface="Arial"/>
                <a:sym typeface="Arial"/>
              </a:rPr>
              <a:t>Thank You !</a:t>
            </a:r>
          </a:p>
        </p:txBody>
      </p:sp>
    </p:spTree>
    <p:extLst>
      <p:ext uri="{BB962C8B-B14F-4D97-AF65-F5344CB8AC3E}">
        <p14:creationId xmlns:p14="http://schemas.microsoft.com/office/powerpoint/2010/main" val="2518525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76F76F8B-825D-48A2-BB0A-99A08D2C65A8}"/>
              </a:ext>
            </a:extLst>
          </p:cNvPr>
          <p:cNvSpPr/>
          <p:nvPr/>
        </p:nvSpPr>
        <p:spPr>
          <a:xfrm rot="349079">
            <a:off x="2681072" y="5666101"/>
            <a:ext cx="3062852" cy="1772688"/>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9" name="Freeform 18">
            <a:extLst>
              <a:ext uri="{FF2B5EF4-FFF2-40B4-BE49-F238E27FC236}">
                <a16:creationId xmlns:a16="http://schemas.microsoft.com/office/drawing/2014/main" id="{20B58360-E136-4C9B-846B-04D9C43AC591}"/>
              </a:ext>
            </a:extLst>
          </p:cNvPr>
          <p:cNvSpPr/>
          <p:nvPr/>
        </p:nvSpPr>
        <p:spPr>
          <a:xfrm rot="21250921" flipH="1">
            <a:off x="1787922" y="5834851"/>
            <a:ext cx="2254474" cy="1336570"/>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933284 h 1709138"/>
              <a:gd name="connsiteX1" fmla="*/ 2410691 w 2410691"/>
              <a:gd name="connsiteY1" fmla="*/ 1709138 h 1709138"/>
              <a:gd name="connsiteX2" fmla="*/ 2192050 w 2410691"/>
              <a:gd name="connsiteY2" fmla="*/ 701220 h 1709138"/>
              <a:gd name="connsiteX3" fmla="*/ 1548133 w 2410691"/>
              <a:gd name="connsiteY3" fmla="*/ 60014 h 1709138"/>
              <a:gd name="connsiteX4" fmla="*/ 0 w 2410691"/>
              <a:gd name="connsiteY4" fmla="*/ 933284 h 1709138"/>
              <a:gd name="connsiteX0" fmla="*/ 0 w 2410691"/>
              <a:gd name="connsiteY0" fmla="*/ 980088 h 1755942"/>
              <a:gd name="connsiteX1" fmla="*/ 2410691 w 2410691"/>
              <a:gd name="connsiteY1" fmla="*/ 1755942 h 1755942"/>
              <a:gd name="connsiteX2" fmla="*/ 2192050 w 2410691"/>
              <a:gd name="connsiteY2" fmla="*/ 748024 h 1755942"/>
              <a:gd name="connsiteX3" fmla="*/ 1543412 w 2410691"/>
              <a:gd name="connsiteY3" fmla="*/ 48049 h 1755942"/>
              <a:gd name="connsiteX4" fmla="*/ 0 w 2410691"/>
              <a:gd name="connsiteY4" fmla="*/ 980088 h 1755942"/>
              <a:gd name="connsiteX0" fmla="*/ 0 w 2410691"/>
              <a:gd name="connsiteY0" fmla="*/ 1037439 h 1813293"/>
              <a:gd name="connsiteX1" fmla="*/ 2410691 w 2410691"/>
              <a:gd name="connsiteY1" fmla="*/ 1813293 h 1813293"/>
              <a:gd name="connsiteX2" fmla="*/ 2192050 w 2410691"/>
              <a:gd name="connsiteY2" fmla="*/ 805375 h 1813293"/>
              <a:gd name="connsiteX3" fmla="*/ 1543412 w 2410691"/>
              <a:gd name="connsiteY3" fmla="*/ 105400 h 1813293"/>
              <a:gd name="connsiteX4" fmla="*/ 0 w 2410691"/>
              <a:gd name="connsiteY4" fmla="*/ 1037439 h 1813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813293">
                <a:moveTo>
                  <a:pt x="0" y="1037439"/>
                </a:moveTo>
                <a:cubicBezTo>
                  <a:pt x="910244" y="1059837"/>
                  <a:pt x="1812867" y="1402275"/>
                  <a:pt x="2410691" y="1813293"/>
                </a:cubicBezTo>
                <a:lnTo>
                  <a:pt x="2192050" y="805375"/>
                </a:lnTo>
                <a:cubicBezTo>
                  <a:pt x="2107623" y="601165"/>
                  <a:pt x="1946926" y="331518"/>
                  <a:pt x="1543412" y="105400"/>
                </a:cubicBezTo>
                <a:cubicBezTo>
                  <a:pt x="1061696" y="-114351"/>
                  <a:pt x="505833" y="-71881"/>
                  <a:pt x="0" y="1037439"/>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5" name="Freeform 4">
            <a:extLst>
              <a:ext uri="{FF2B5EF4-FFF2-40B4-BE49-F238E27FC236}">
                <a16:creationId xmlns:a16="http://schemas.microsoft.com/office/drawing/2014/main" id="{D62FA9BF-0706-49B9-8921-76389CAD058A}"/>
              </a:ext>
            </a:extLst>
          </p:cNvPr>
          <p:cNvSpPr/>
          <p:nvPr/>
        </p:nvSpPr>
        <p:spPr>
          <a:xfrm>
            <a:off x="1822450" y="1879600"/>
            <a:ext cx="1044575" cy="1027113"/>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reeform 9">
            <a:extLst>
              <a:ext uri="{FF2B5EF4-FFF2-40B4-BE49-F238E27FC236}">
                <a16:creationId xmlns:a16="http://schemas.microsoft.com/office/drawing/2014/main" id="{27A34D9A-256A-4472-8845-D34CA488B360}"/>
              </a:ext>
            </a:extLst>
          </p:cNvPr>
          <p:cNvSpPr/>
          <p:nvPr/>
        </p:nvSpPr>
        <p:spPr>
          <a:xfrm>
            <a:off x="1831975" y="2906713"/>
            <a:ext cx="1044575" cy="1027112"/>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reeform 12">
            <a:extLst>
              <a:ext uri="{FF2B5EF4-FFF2-40B4-BE49-F238E27FC236}">
                <a16:creationId xmlns:a16="http://schemas.microsoft.com/office/drawing/2014/main" id="{E13D2CAD-A4FF-4822-8560-A63611428874}"/>
              </a:ext>
            </a:extLst>
          </p:cNvPr>
          <p:cNvSpPr/>
          <p:nvPr/>
        </p:nvSpPr>
        <p:spPr>
          <a:xfrm>
            <a:off x="1831975" y="3932238"/>
            <a:ext cx="1044575" cy="1027112"/>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B2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203" name="Group 7">
            <a:extLst>
              <a:ext uri="{FF2B5EF4-FFF2-40B4-BE49-F238E27FC236}">
                <a16:creationId xmlns:a16="http://schemas.microsoft.com/office/drawing/2014/main" id="{A5E6FA5B-9294-489A-BFAA-57DF036885AD}"/>
              </a:ext>
            </a:extLst>
          </p:cNvPr>
          <p:cNvGrpSpPr>
            <a:grpSpLocks/>
          </p:cNvGrpSpPr>
          <p:nvPr/>
        </p:nvGrpSpPr>
        <p:grpSpPr bwMode="auto">
          <a:xfrm>
            <a:off x="2862263" y="1881188"/>
            <a:ext cx="554037" cy="4614862"/>
            <a:chOff x="3185160" y="1851503"/>
            <a:chExt cx="1027271" cy="4615972"/>
          </a:xfrm>
        </p:grpSpPr>
        <p:sp>
          <p:nvSpPr>
            <p:cNvPr id="4" name="Freeform 3">
              <a:extLst>
                <a:ext uri="{FF2B5EF4-FFF2-40B4-BE49-F238E27FC236}">
                  <a16:creationId xmlns:a16="http://schemas.microsoft.com/office/drawing/2014/main" id="{11AFB6A2-610F-4308-8BCB-FCE0A8BA4915}"/>
                </a:ext>
              </a:extLst>
            </p:cNvPr>
            <p:cNvSpPr/>
            <p:nvPr/>
          </p:nvSpPr>
          <p:spPr>
            <a:xfrm>
              <a:off x="3185160" y="1851503"/>
              <a:ext cx="1024328" cy="1537070"/>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555 w 1013460"/>
                <a:gd name="connsiteY0" fmla="*/ 0 h 1536858"/>
                <a:gd name="connsiteX1" fmla="*/ 0 w 1013460"/>
                <a:gd name="connsiteY1" fmla="*/ 1026794 h 1536858"/>
                <a:gd name="connsiteX2" fmla="*/ 1013460 w 1013460"/>
                <a:gd name="connsiteY2" fmla="*/ 1536858 h 1536858"/>
                <a:gd name="connsiteX3" fmla="*/ 1013460 w 1013460"/>
                <a:gd name="connsiteY3" fmla="*/ 515301 h 1536858"/>
                <a:gd name="connsiteX4" fmla="*/ 555 w 1013460"/>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460" h="1536858">
                  <a:moveTo>
                    <a:pt x="555" y="0"/>
                  </a:moveTo>
                  <a:lnTo>
                    <a:pt x="0" y="1026794"/>
                  </a:lnTo>
                  <a:lnTo>
                    <a:pt x="1013460" y="1536858"/>
                  </a:lnTo>
                  <a:lnTo>
                    <a:pt x="1013460" y="515301"/>
                  </a:lnTo>
                  <a:lnTo>
                    <a:pt x="555" y="0"/>
                  </a:lnTo>
                  <a:close/>
                </a:path>
              </a:pathLst>
            </a:custGeom>
            <a:solidFill>
              <a:srgbClr val="0E90C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reeform 8">
              <a:extLst>
                <a:ext uri="{FF2B5EF4-FFF2-40B4-BE49-F238E27FC236}">
                  <a16:creationId xmlns:a16="http://schemas.microsoft.com/office/drawing/2014/main" id="{337FC2C2-69AF-4EF7-B146-E09C7651A9F7}"/>
                </a:ext>
              </a:extLst>
            </p:cNvPr>
            <p:cNvSpPr/>
            <p:nvPr/>
          </p:nvSpPr>
          <p:spPr>
            <a:xfrm>
              <a:off x="3185160" y="2880450"/>
              <a:ext cx="1027271" cy="1535481"/>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3636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Freeform 11">
              <a:extLst>
                <a:ext uri="{FF2B5EF4-FFF2-40B4-BE49-F238E27FC236}">
                  <a16:creationId xmlns:a16="http://schemas.microsoft.com/office/drawing/2014/main" id="{38CA1A60-B332-4C06-9988-9765130D5DEA}"/>
                </a:ext>
              </a:extLst>
            </p:cNvPr>
            <p:cNvSpPr/>
            <p:nvPr/>
          </p:nvSpPr>
          <p:spPr>
            <a:xfrm>
              <a:off x="3185160" y="3904634"/>
              <a:ext cx="1027271" cy="1535482"/>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91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Freeform 14">
              <a:extLst>
                <a:ext uri="{FF2B5EF4-FFF2-40B4-BE49-F238E27FC236}">
                  <a16:creationId xmlns:a16="http://schemas.microsoft.com/office/drawing/2014/main" id="{CCAC0329-AEA4-4588-8706-C97C8CC4E97C}"/>
                </a:ext>
              </a:extLst>
            </p:cNvPr>
            <p:cNvSpPr/>
            <p:nvPr/>
          </p:nvSpPr>
          <p:spPr>
            <a:xfrm>
              <a:off x="3185160" y="4931994"/>
              <a:ext cx="1027271" cy="1535481"/>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003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6" name="Freeform 15">
            <a:extLst>
              <a:ext uri="{FF2B5EF4-FFF2-40B4-BE49-F238E27FC236}">
                <a16:creationId xmlns:a16="http://schemas.microsoft.com/office/drawing/2014/main" id="{512ADFD0-F1EF-422A-8EEE-9C76A289412D}"/>
              </a:ext>
            </a:extLst>
          </p:cNvPr>
          <p:cNvSpPr/>
          <p:nvPr/>
        </p:nvSpPr>
        <p:spPr>
          <a:xfrm>
            <a:off x="1831975" y="4959350"/>
            <a:ext cx="1044575" cy="1027113"/>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205" name="Group 24">
            <a:extLst>
              <a:ext uri="{FF2B5EF4-FFF2-40B4-BE49-F238E27FC236}">
                <a16:creationId xmlns:a16="http://schemas.microsoft.com/office/drawing/2014/main" id="{CA5320FF-4C64-49F9-B6BC-767D0ED7D4A9}"/>
              </a:ext>
            </a:extLst>
          </p:cNvPr>
          <p:cNvGrpSpPr>
            <a:grpSpLocks/>
          </p:cNvGrpSpPr>
          <p:nvPr/>
        </p:nvGrpSpPr>
        <p:grpSpPr bwMode="auto">
          <a:xfrm>
            <a:off x="3414713" y="866775"/>
            <a:ext cx="4857750" cy="5630863"/>
            <a:chOff x="4210049" y="838200"/>
            <a:chExt cx="3330576" cy="5630229"/>
          </a:xfrm>
        </p:grpSpPr>
        <p:sp>
          <p:nvSpPr>
            <p:cNvPr id="6" name="Freeform 5">
              <a:extLst>
                <a:ext uri="{FF2B5EF4-FFF2-40B4-BE49-F238E27FC236}">
                  <a16:creationId xmlns:a16="http://schemas.microsoft.com/office/drawing/2014/main" id="{8A404C1F-99CB-46C5-B62B-9AB5F8E28248}"/>
                </a:ext>
              </a:extLst>
            </p:cNvPr>
            <p:cNvSpPr/>
            <p:nvPr/>
          </p:nvSpPr>
          <p:spPr>
            <a:xfrm>
              <a:off x="4210049" y="838200"/>
              <a:ext cx="3330576" cy="2550826"/>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524000 h 2551113"/>
                <a:gd name="connsiteX1" fmla="*/ 0 w 3330575"/>
                <a:gd name="connsiteY1" fmla="*/ 2551113 h 2551113"/>
                <a:gd name="connsiteX2" fmla="*/ 3070225 w 3330575"/>
                <a:gd name="connsiteY2" fmla="*/ 1028700 h 2551113"/>
                <a:gd name="connsiteX3" fmla="*/ 3330575 w 3330575"/>
                <a:gd name="connsiteY3" fmla="*/ 374650 h 2551113"/>
                <a:gd name="connsiteX4" fmla="*/ 3070225 w 3330575"/>
                <a:gd name="connsiteY4" fmla="*/ 0 h 2551113"/>
                <a:gd name="connsiteX5" fmla="*/ 0 w 3330575"/>
                <a:gd name="connsiteY5" fmla="*/ 1524000 h 255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0575" h="2551113">
                  <a:moveTo>
                    <a:pt x="0" y="1524000"/>
                  </a:moveTo>
                  <a:lnTo>
                    <a:pt x="0" y="2551113"/>
                  </a:lnTo>
                  <a:lnTo>
                    <a:pt x="3070225" y="1028700"/>
                  </a:lnTo>
                  <a:lnTo>
                    <a:pt x="3330575" y="374650"/>
                  </a:lnTo>
                  <a:lnTo>
                    <a:pt x="3070225" y="0"/>
                  </a:lnTo>
                  <a:lnTo>
                    <a:pt x="0" y="1524000"/>
                  </a:lnTo>
                  <a:close/>
                </a:path>
              </a:pathLst>
            </a:custGeom>
            <a:solidFill>
              <a:srgbClr val="3DBE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10">
              <a:extLst>
                <a:ext uri="{FF2B5EF4-FFF2-40B4-BE49-F238E27FC236}">
                  <a16:creationId xmlns:a16="http://schemas.microsoft.com/office/drawing/2014/main" id="{4E24B2DC-A9ED-4BB2-B41E-699F3E3ADB2B}"/>
                </a:ext>
              </a:extLst>
            </p:cNvPr>
            <p:cNvSpPr/>
            <p:nvPr/>
          </p:nvSpPr>
          <p:spPr>
            <a:xfrm>
              <a:off x="4210049" y="2112819"/>
              <a:ext cx="2801602" cy="2303203"/>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1938" h="2303463">
                  <a:moveTo>
                    <a:pt x="0" y="1276350"/>
                  </a:moveTo>
                  <a:lnTo>
                    <a:pt x="0" y="2303463"/>
                  </a:lnTo>
                  <a:lnTo>
                    <a:pt x="2565400" y="1023938"/>
                  </a:lnTo>
                  <a:lnTo>
                    <a:pt x="2801938" y="369887"/>
                  </a:lnTo>
                  <a:lnTo>
                    <a:pt x="2574925" y="0"/>
                  </a:lnTo>
                  <a:lnTo>
                    <a:pt x="0" y="1276350"/>
                  </a:lnTo>
                  <a:close/>
                </a:path>
              </a:pathLst>
            </a:custGeom>
            <a:solidFill>
              <a:srgbClr val="69696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Freeform 13">
              <a:extLst>
                <a:ext uri="{FF2B5EF4-FFF2-40B4-BE49-F238E27FC236}">
                  <a16:creationId xmlns:a16="http://schemas.microsoft.com/office/drawing/2014/main" id="{2768EE0C-E33D-4843-8981-ABE7B409B3AD}"/>
                </a:ext>
              </a:extLst>
            </p:cNvPr>
            <p:cNvSpPr/>
            <p:nvPr/>
          </p:nvSpPr>
          <p:spPr>
            <a:xfrm>
              <a:off x="4210049" y="3395375"/>
              <a:ext cx="2292220" cy="2046057"/>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1019175 h 2046288"/>
                <a:gd name="connsiteX1" fmla="*/ 0 w 2801938"/>
                <a:gd name="connsiteY1" fmla="*/ 2046288 h 2046288"/>
                <a:gd name="connsiteX2" fmla="*/ 2565400 w 2801938"/>
                <a:gd name="connsiteY2" fmla="*/ 766763 h 2046288"/>
                <a:gd name="connsiteX3" fmla="*/ 2801938 w 2801938"/>
                <a:gd name="connsiteY3" fmla="*/ 112712 h 2046288"/>
                <a:gd name="connsiteX4" fmla="*/ 2051050 w 2801938"/>
                <a:gd name="connsiteY4" fmla="*/ 0 h 2046288"/>
                <a:gd name="connsiteX5" fmla="*/ 0 w 2801938"/>
                <a:gd name="connsiteY5" fmla="*/ 1019175 h 2046288"/>
                <a:gd name="connsiteX0" fmla="*/ 0 w 2565400"/>
                <a:gd name="connsiteY0" fmla="*/ 1019175 h 2046288"/>
                <a:gd name="connsiteX1" fmla="*/ 0 w 2565400"/>
                <a:gd name="connsiteY1" fmla="*/ 2046288 h 2046288"/>
                <a:gd name="connsiteX2" fmla="*/ 2565400 w 2565400"/>
                <a:gd name="connsiteY2" fmla="*/ 766763 h 2046288"/>
                <a:gd name="connsiteX3" fmla="*/ 2292351 w 2565400"/>
                <a:gd name="connsiteY3" fmla="*/ 355599 h 2046288"/>
                <a:gd name="connsiteX4" fmla="*/ 2051050 w 2565400"/>
                <a:gd name="connsiteY4" fmla="*/ 0 h 2046288"/>
                <a:gd name="connsiteX5" fmla="*/ 0 w 2565400"/>
                <a:gd name="connsiteY5" fmla="*/ 1019175 h 2046288"/>
                <a:gd name="connsiteX0" fmla="*/ 0 w 2292351"/>
                <a:gd name="connsiteY0" fmla="*/ 1019175 h 2046288"/>
                <a:gd name="connsiteX1" fmla="*/ 0 w 2292351"/>
                <a:gd name="connsiteY1" fmla="*/ 2046288 h 2046288"/>
                <a:gd name="connsiteX2" fmla="*/ 2046287 w 2292351"/>
                <a:gd name="connsiteY2" fmla="*/ 1033463 h 2046288"/>
                <a:gd name="connsiteX3" fmla="*/ 2292351 w 2292351"/>
                <a:gd name="connsiteY3" fmla="*/ 355599 h 2046288"/>
                <a:gd name="connsiteX4" fmla="*/ 2051050 w 2292351"/>
                <a:gd name="connsiteY4" fmla="*/ 0 h 2046288"/>
                <a:gd name="connsiteX5" fmla="*/ 0 w 2292351"/>
                <a:gd name="connsiteY5" fmla="*/ 1019175 h 20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2351" h="2046288">
                  <a:moveTo>
                    <a:pt x="0" y="1019175"/>
                  </a:moveTo>
                  <a:lnTo>
                    <a:pt x="0" y="2046288"/>
                  </a:lnTo>
                  <a:lnTo>
                    <a:pt x="2046287" y="1033463"/>
                  </a:lnTo>
                  <a:lnTo>
                    <a:pt x="2292351" y="355599"/>
                  </a:lnTo>
                  <a:lnTo>
                    <a:pt x="2051050" y="0"/>
                  </a:lnTo>
                  <a:lnTo>
                    <a:pt x="0" y="1019175"/>
                  </a:lnTo>
                  <a:close/>
                </a:path>
              </a:pathLst>
            </a:custGeom>
            <a:solidFill>
              <a:srgbClr val="FFB74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Freeform 16">
              <a:extLst>
                <a:ext uri="{FF2B5EF4-FFF2-40B4-BE49-F238E27FC236}">
                  <a16:creationId xmlns:a16="http://schemas.microsoft.com/office/drawing/2014/main" id="{5B5FA7F6-6FBE-428B-AD8F-CB1462BB6E52}"/>
                </a:ext>
              </a:extLst>
            </p:cNvPr>
            <p:cNvSpPr/>
            <p:nvPr/>
          </p:nvSpPr>
          <p:spPr>
            <a:xfrm>
              <a:off x="4210049" y="4679517"/>
              <a:ext cx="1792633" cy="1788912"/>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906463 h 1933576"/>
                <a:gd name="connsiteX1" fmla="*/ 0 w 2801938"/>
                <a:gd name="connsiteY1" fmla="*/ 1933576 h 1933576"/>
                <a:gd name="connsiteX2" fmla="*/ 2565400 w 2801938"/>
                <a:gd name="connsiteY2" fmla="*/ 654051 h 1933576"/>
                <a:gd name="connsiteX3" fmla="*/ 2801938 w 2801938"/>
                <a:gd name="connsiteY3" fmla="*/ 0 h 1933576"/>
                <a:gd name="connsiteX4" fmla="*/ 1541463 w 2801938"/>
                <a:gd name="connsiteY4" fmla="*/ 144463 h 1933576"/>
                <a:gd name="connsiteX5" fmla="*/ 0 w 2801938"/>
                <a:gd name="connsiteY5" fmla="*/ 906463 h 1933576"/>
                <a:gd name="connsiteX0" fmla="*/ 0 w 2565400"/>
                <a:gd name="connsiteY0" fmla="*/ 762000 h 1789113"/>
                <a:gd name="connsiteX1" fmla="*/ 0 w 2565400"/>
                <a:gd name="connsiteY1" fmla="*/ 1789113 h 1789113"/>
                <a:gd name="connsiteX2" fmla="*/ 2565400 w 2565400"/>
                <a:gd name="connsiteY2" fmla="*/ 509588 h 1789113"/>
                <a:gd name="connsiteX3" fmla="*/ 1792288 w 2565400"/>
                <a:gd name="connsiteY3" fmla="*/ 374649 h 1789113"/>
                <a:gd name="connsiteX4" fmla="*/ 1541463 w 2565400"/>
                <a:gd name="connsiteY4" fmla="*/ 0 h 1789113"/>
                <a:gd name="connsiteX5" fmla="*/ 0 w 2565400"/>
                <a:gd name="connsiteY5" fmla="*/ 762000 h 1789113"/>
                <a:gd name="connsiteX0" fmla="*/ 0 w 1792288"/>
                <a:gd name="connsiteY0" fmla="*/ 762000 h 1789113"/>
                <a:gd name="connsiteX1" fmla="*/ 0 w 1792288"/>
                <a:gd name="connsiteY1" fmla="*/ 1789113 h 1789113"/>
                <a:gd name="connsiteX2" fmla="*/ 1531938 w 1792288"/>
                <a:gd name="connsiteY2" fmla="*/ 1028701 h 1789113"/>
                <a:gd name="connsiteX3" fmla="*/ 1792288 w 1792288"/>
                <a:gd name="connsiteY3" fmla="*/ 374649 h 1789113"/>
                <a:gd name="connsiteX4" fmla="*/ 1541463 w 1792288"/>
                <a:gd name="connsiteY4" fmla="*/ 0 h 1789113"/>
                <a:gd name="connsiteX5" fmla="*/ 0 w 1792288"/>
                <a:gd name="connsiteY5" fmla="*/ 762000 h 17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288" h="1789113">
                  <a:moveTo>
                    <a:pt x="0" y="762000"/>
                  </a:moveTo>
                  <a:lnTo>
                    <a:pt x="0" y="1789113"/>
                  </a:lnTo>
                  <a:lnTo>
                    <a:pt x="1531938" y="1028701"/>
                  </a:lnTo>
                  <a:lnTo>
                    <a:pt x="1792288" y="374649"/>
                  </a:lnTo>
                  <a:lnTo>
                    <a:pt x="1541463" y="0"/>
                  </a:lnTo>
                  <a:lnTo>
                    <a:pt x="0" y="762000"/>
                  </a:lnTo>
                  <a:close/>
                </a:path>
              </a:pathLst>
            </a:custGeom>
            <a:solidFill>
              <a:srgbClr val="FF436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8206" name="TextBox 19">
            <a:extLst>
              <a:ext uri="{FF2B5EF4-FFF2-40B4-BE49-F238E27FC236}">
                <a16:creationId xmlns:a16="http://schemas.microsoft.com/office/drawing/2014/main" id="{C942AA9D-DAE3-483D-990A-DF38F4BDCB42}"/>
              </a:ext>
            </a:extLst>
          </p:cNvPr>
          <p:cNvSpPr txBox="1">
            <a:spLocks noChangeArrowheads="1"/>
          </p:cNvSpPr>
          <p:nvPr/>
        </p:nvSpPr>
        <p:spPr bwMode="auto">
          <a:xfrm>
            <a:off x="2876549" y="257175"/>
            <a:ext cx="37408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3200" b="1" dirty="0">
                <a:solidFill>
                  <a:srgbClr val="FFFF00"/>
                </a:solidFill>
                <a:latin typeface="Arial" panose="020B0604020202020204" pitchFamily="34" charset="0"/>
              </a:rPr>
              <a:t>NỘI DUNG CHÍNH</a:t>
            </a:r>
          </a:p>
        </p:txBody>
      </p:sp>
      <p:sp>
        <p:nvSpPr>
          <p:cNvPr id="8207" name="TextBox 20">
            <a:extLst>
              <a:ext uri="{FF2B5EF4-FFF2-40B4-BE49-F238E27FC236}">
                <a16:creationId xmlns:a16="http://schemas.microsoft.com/office/drawing/2014/main" id="{D55CD46A-C3D6-4E74-91DE-1308DEBCE634}"/>
              </a:ext>
            </a:extLst>
          </p:cNvPr>
          <p:cNvSpPr txBox="1">
            <a:spLocks noChangeArrowheads="1"/>
          </p:cNvSpPr>
          <p:nvPr/>
        </p:nvSpPr>
        <p:spPr bwMode="auto">
          <a:xfrm>
            <a:off x="2138363" y="1997075"/>
            <a:ext cx="549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4000" b="1">
                <a:solidFill>
                  <a:schemeClr val="bg1"/>
                </a:solidFill>
                <a:latin typeface="Verdana" panose="020B0604030504040204" pitchFamily="34" charset="0"/>
              </a:rPr>
              <a:t>1</a:t>
            </a:r>
          </a:p>
        </p:txBody>
      </p:sp>
      <p:sp>
        <p:nvSpPr>
          <p:cNvPr id="8208" name="TextBox 21">
            <a:extLst>
              <a:ext uri="{FF2B5EF4-FFF2-40B4-BE49-F238E27FC236}">
                <a16:creationId xmlns:a16="http://schemas.microsoft.com/office/drawing/2014/main" id="{9A77C315-ADD0-4B1F-B30C-FB697F022173}"/>
              </a:ext>
            </a:extLst>
          </p:cNvPr>
          <p:cNvSpPr txBox="1">
            <a:spLocks noChangeArrowheads="1"/>
          </p:cNvSpPr>
          <p:nvPr/>
        </p:nvSpPr>
        <p:spPr bwMode="auto">
          <a:xfrm>
            <a:off x="2147888" y="3044825"/>
            <a:ext cx="549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4000" b="1">
                <a:solidFill>
                  <a:schemeClr val="bg1"/>
                </a:solidFill>
                <a:latin typeface="Verdana" panose="020B0604030504040204" pitchFamily="34" charset="0"/>
              </a:rPr>
              <a:t>2</a:t>
            </a:r>
          </a:p>
        </p:txBody>
      </p:sp>
      <p:sp>
        <p:nvSpPr>
          <p:cNvPr id="8209" name="TextBox 22">
            <a:extLst>
              <a:ext uri="{FF2B5EF4-FFF2-40B4-BE49-F238E27FC236}">
                <a16:creationId xmlns:a16="http://schemas.microsoft.com/office/drawing/2014/main" id="{536CA5F1-E075-4A6D-9F79-1D3CD5A7B2D8}"/>
              </a:ext>
            </a:extLst>
          </p:cNvPr>
          <p:cNvSpPr txBox="1">
            <a:spLocks noChangeArrowheads="1"/>
          </p:cNvSpPr>
          <p:nvPr/>
        </p:nvSpPr>
        <p:spPr bwMode="auto">
          <a:xfrm>
            <a:off x="2147888" y="4090988"/>
            <a:ext cx="549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4000" b="1">
                <a:solidFill>
                  <a:schemeClr val="bg1"/>
                </a:solidFill>
                <a:latin typeface="Verdana" panose="020B0604030504040204" pitchFamily="34" charset="0"/>
              </a:rPr>
              <a:t>3</a:t>
            </a:r>
          </a:p>
        </p:txBody>
      </p:sp>
      <p:sp>
        <p:nvSpPr>
          <p:cNvPr id="8210" name="TextBox 23">
            <a:extLst>
              <a:ext uri="{FF2B5EF4-FFF2-40B4-BE49-F238E27FC236}">
                <a16:creationId xmlns:a16="http://schemas.microsoft.com/office/drawing/2014/main" id="{53E48CCD-DDE7-4E31-8165-F1995CDE42F2}"/>
              </a:ext>
            </a:extLst>
          </p:cNvPr>
          <p:cNvSpPr txBox="1">
            <a:spLocks noChangeArrowheads="1"/>
          </p:cNvSpPr>
          <p:nvPr/>
        </p:nvSpPr>
        <p:spPr bwMode="auto">
          <a:xfrm>
            <a:off x="2147888" y="5118100"/>
            <a:ext cx="549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4000" b="1">
                <a:solidFill>
                  <a:schemeClr val="bg1"/>
                </a:solidFill>
                <a:latin typeface="Verdana" panose="020B0604030504040204" pitchFamily="34" charset="0"/>
              </a:rPr>
              <a:t>4</a:t>
            </a:r>
          </a:p>
        </p:txBody>
      </p:sp>
      <p:sp>
        <p:nvSpPr>
          <p:cNvPr id="8211" name="Rectangle 25">
            <a:extLst>
              <a:ext uri="{FF2B5EF4-FFF2-40B4-BE49-F238E27FC236}">
                <a16:creationId xmlns:a16="http://schemas.microsoft.com/office/drawing/2014/main" id="{8B3B61C1-81F6-4C05-8006-9B9AEA7E627D}"/>
              </a:ext>
            </a:extLst>
          </p:cNvPr>
          <p:cNvSpPr>
            <a:spLocks noChangeArrowheads="1"/>
          </p:cNvSpPr>
          <p:nvPr/>
        </p:nvSpPr>
        <p:spPr bwMode="auto">
          <a:xfrm rot="-1127929">
            <a:off x="3433763" y="1704608"/>
            <a:ext cx="4572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b="1" dirty="0" err="1">
                <a:solidFill>
                  <a:srgbClr val="FFFFFF"/>
                </a:solidFill>
                <a:latin typeface="Arial" panose="020B0604020202020204" pitchFamily="34" charset="0"/>
              </a:rPr>
              <a:t>Thông</a:t>
            </a:r>
            <a:r>
              <a:rPr lang="en-US" altLang="en-US" b="1" dirty="0">
                <a:solidFill>
                  <a:srgbClr val="FFFFFF"/>
                </a:solidFill>
                <a:latin typeface="Arial" panose="020B0604020202020204" pitchFamily="34" charset="0"/>
              </a:rPr>
              <a:t> tin </a:t>
            </a:r>
            <a:r>
              <a:rPr lang="en-US" altLang="en-US" b="1" dirty="0" err="1">
                <a:solidFill>
                  <a:srgbClr val="FFFFFF"/>
                </a:solidFill>
                <a:latin typeface="Arial" panose="020B0604020202020204" pitchFamily="34" charset="0"/>
              </a:rPr>
              <a:t>chung</a:t>
            </a:r>
            <a:r>
              <a:rPr lang="en-US" altLang="en-US" b="1" dirty="0">
                <a:solidFill>
                  <a:srgbClr val="FFFFFF"/>
                </a:solidFill>
                <a:latin typeface="Arial" panose="020B0604020202020204" pitchFamily="34" charset="0"/>
              </a:rPr>
              <a:t> – </a:t>
            </a:r>
            <a:r>
              <a:rPr lang="en-US" altLang="en-US" b="1" dirty="0" err="1">
                <a:solidFill>
                  <a:srgbClr val="FFFFFF"/>
                </a:solidFill>
                <a:latin typeface="Arial" panose="020B0604020202020204" pitchFamily="34" charset="0"/>
              </a:rPr>
              <a:t>Môi</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tr</a:t>
            </a:r>
            <a:r>
              <a:rPr lang="vi-VN" altLang="en-US" b="1" dirty="0">
                <a:solidFill>
                  <a:srgbClr val="FFFFFF"/>
                </a:solidFill>
                <a:latin typeface="Arial" panose="020B0604020202020204" pitchFamily="34" charset="0"/>
              </a:rPr>
              <a:t>ư</a:t>
            </a:r>
            <a:r>
              <a:rPr lang="en-US" altLang="en-US" b="1" dirty="0" err="1">
                <a:solidFill>
                  <a:srgbClr val="FFFFFF"/>
                </a:solidFill>
                <a:latin typeface="Arial" panose="020B0604020202020204" pitchFamily="34" charset="0"/>
              </a:rPr>
              <a:t>ờng</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phát</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triển</a:t>
            </a:r>
            <a:endParaRPr lang="en-US" altLang="en-US" b="1" dirty="0">
              <a:solidFill>
                <a:srgbClr val="FFFFFF"/>
              </a:solidFill>
              <a:latin typeface="Arial" panose="020B0604020202020204" pitchFamily="34" charset="0"/>
            </a:endParaRPr>
          </a:p>
        </p:txBody>
      </p:sp>
      <p:sp>
        <p:nvSpPr>
          <p:cNvPr id="8212" name="Rectangle 28">
            <a:extLst>
              <a:ext uri="{FF2B5EF4-FFF2-40B4-BE49-F238E27FC236}">
                <a16:creationId xmlns:a16="http://schemas.microsoft.com/office/drawing/2014/main" id="{A7CC01C2-EDDA-4CFB-943C-2A5A3A0632EC}"/>
              </a:ext>
            </a:extLst>
          </p:cNvPr>
          <p:cNvSpPr>
            <a:spLocks noChangeArrowheads="1"/>
          </p:cNvSpPr>
          <p:nvPr/>
        </p:nvSpPr>
        <p:spPr bwMode="auto">
          <a:xfrm rot="-1127929">
            <a:off x="3362325" y="3054499"/>
            <a:ext cx="3721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a:spcBef>
                <a:spcPct val="0"/>
              </a:spcBef>
              <a:buNone/>
            </a:pPr>
            <a:r>
              <a:rPr lang="en-US" altLang="en-US" b="1" dirty="0" err="1">
                <a:solidFill>
                  <a:srgbClr val="FFFFFF"/>
                </a:solidFill>
                <a:latin typeface="Arial" panose="020B0604020202020204" pitchFamily="34" charset="0"/>
              </a:rPr>
              <a:t>Phát</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biểu</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bài</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toán</a:t>
            </a:r>
            <a:endParaRPr lang="en-US" altLang="en-US" b="1" dirty="0">
              <a:solidFill>
                <a:srgbClr val="FFFFFF"/>
              </a:solidFill>
              <a:latin typeface="Arial" panose="020B0604020202020204" pitchFamily="34" charset="0"/>
            </a:endParaRPr>
          </a:p>
        </p:txBody>
      </p:sp>
      <p:sp>
        <p:nvSpPr>
          <p:cNvPr id="8213" name="Rectangle 29">
            <a:extLst>
              <a:ext uri="{FF2B5EF4-FFF2-40B4-BE49-F238E27FC236}">
                <a16:creationId xmlns:a16="http://schemas.microsoft.com/office/drawing/2014/main" id="{CA403043-4AB3-4AF9-AA42-04EF1479096D}"/>
              </a:ext>
            </a:extLst>
          </p:cNvPr>
          <p:cNvSpPr>
            <a:spLocks noChangeArrowheads="1"/>
          </p:cNvSpPr>
          <p:nvPr/>
        </p:nvSpPr>
        <p:spPr bwMode="auto">
          <a:xfrm rot="-1127929">
            <a:off x="3438525" y="4189562"/>
            <a:ext cx="299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None/>
            </a:pPr>
            <a:r>
              <a:rPr lang="en-US" altLang="en-US" b="1" dirty="0" err="1">
                <a:solidFill>
                  <a:srgbClr val="FFFFFF"/>
                </a:solidFill>
                <a:latin typeface="Arial" panose="020B0604020202020204" pitchFamily="34" charset="0"/>
              </a:rPr>
              <a:t>Mô</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hình</a:t>
            </a:r>
            <a:r>
              <a:rPr lang="en-US" altLang="en-US" b="1" dirty="0">
                <a:solidFill>
                  <a:srgbClr val="FFFFFF"/>
                </a:solidFill>
                <a:latin typeface="Arial" panose="020B0604020202020204" pitchFamily="34" charset="0"/>
              </a:rPr>
              <a:t> Use-case </a:t>
            </a:r>
          </a:p>
        </p:txBody>
      </p:sp>
      <p:sp>
        <p:nvSpPr>
          <p:cNvPr id="8214" name="Rectangle 30">
            <a:extLst>
              <a:ext uri="{FF2B5EF4-FFF2-40B4-BE49-F238E27FC236}">
                <a16:creationId xmlns:a16="http://schemas.microsoft.com/office/drawing/2014/main" id="{DC7C3E5B-ABCC-42A2-89F1-F2B260E1B282}"/>
              </a:ext>
            </a:extLst>
          </p:cNvPr>
          <p:cNvSpPr>
            <a:spLocks noChangeArrowheads="1"/>
          </p:cNvSpPr>
          <p:nvPr/>
        </p:nvSpPr>
        <p:spPr bwMode="auto">
          <a:xfrm rot="-1127929">
            <a:off x="3400425" y="5371455"/>
            <a:ext cx="2366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a:spcBef>
                <a:spcPct val="0"/>
              </a:spcBef>
              <a:buNone/>
            </a:pPr>
            <a:r>
              <a:rPr lang="en-US" altLang="en-US" b="1" dirty="0" err="1">
                <a:solidFill>
                  <a:srgbClr val="FFFFFF"/>
                </a:solidFill>
                <a:latin typeface="Arial" panose="020B0604020202020204" pitchFamily="34" charset="0"/>
              </a:rPr>
              <a:t>Phân</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tích</a:t>
            </a:r>
            <a:endParaRPr lang="en-US" altLang="en-US" b="1" dirty="0">
              <a:solidFill>
                <a:srgbClr val="FFFFFF"/>
              </a:solidFill>
              <a:latin typeface="Arial" panose="020B0604020202020204" pitchFamily="34" charset="0"/>
            </a:endParaRPr>
          </a:p>
        </p:txBody>
      </p:sp>
    </p:spTree>
    <p:extLst>
      <p:ext uri="{BB962C8B-B14F-4D97-AF65-F5344CB8AC3E}">
        <p14:creationId xmlns:p14="http://schemas.microsoft.com/office/powerpoint/2010/main" val="1119926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76F76F8B-825D-48A2-BB0A-99A08D2C65A8}"/>
              </a:ext>
            </a:extLst>
          </p:cNvPr>
          <p:cNvSpPr/>
          <p:nvPr/>
        </p:nvSpPr>
        <p:spPr>
          <a:xfrm rot="349079">
            <a:off x="2681072" y="5666101"/>
            <a:ext cx="3062852" cy="1772688"/>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19" name="Freeform 18">
            <a:extLst>
              <a:ext uri="{FF2B5EF4-FFF2-40B4-BE49-F238E27FC236}">
                <a16:creationId xmlns:a16="http://schemas.microsoft.com/office/drawing/2014/main" id="{20B58360-E136-4C9B-846B-04D9C43AC591}"/>
              </a:ext>
            </a:extLst>
          </p:cNvPr>
          <p:cNvSpPr/>
          <p:nvPr/>
        </p:nvSpPr>
        <p:spPr>
          <a:xfrm rot="21250921" flipH="1">
            <a:off x="1787922" y="5834851"/>
            <a:ext cx="2254474" cy="1336570"/>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933284 h 1709138"/>
              <a:gd name="connsiteX1" fmla="*/ 2410691 w 2410691"/>
              <a:gd name="connsiteY1" fmla="*/ 1709138 h 1709138"/>
              <a:gd name="connsiteX2" fmla="*/ 2192050 w 2410691"/>
              <a:gd name="connsiteY2" fmla="*/ 701220 h 1709138"/>
              <a:gd name="connsiteX3" fmla="*/ 1548133 w 2410691"/>
              <a:gd name="connsiteY3" fmla="*/ 60014 h 1709138"/>
              <a:gd name="connsiteX4" fmla="*/ 0 w 2410691"/>
              <a:gd name="connsiteY4" fmla="*/ 933284 h 1709138"/>
              <a:gd name="connsiteX0" fmla="*/ 0 w 2410691"/>
              <a:gd name="connsiteY0" fmla="*/ 980088 h 1755942"/>
              <a:gd name="connsiteX1" fmla="*/ 2410691 w 2410691"/>
              <a:gd name="connsiteY1" fmla="*/ 1755942 h 1755942"/>
              <a:gd name="connsiteX2" fmla="*/ 2192050 w 2410691"/>
              <a:gd name="connsiteY2" fmla="*/ 748024 h 1755942"/>
              <a:gd name="connsiteX3" fmla="*/ 1543412 w 2410691"/>
              <a:gd name="connsiteY3" fmla="*/ 48049 h 1755942"/>
              <a:gd name="connsiteX4" fmla="*/ 0 w 2410691"/>
              <a:gd name="connsiteY4" fmla="*/ 980088 h 1755942"/>
              <a:gd name="connsiteX0" fmla="*/ 0 w 2410691"/>
              <a:gd name="connsiteY0" fmla="*/ 1037439 h 1813293"/>
              <a:gd name="connsiteX1" fmla="*/ 2410691 w 2410691"/>
              <a:gd name="connsiteY1" fmla="*/ 1813293 h 1813293"/>
              <a:gd name="connsiteX2" fmla="*/ 2192050 w 2410691"/>
              <a:gd name="connsiteY2" fmla="*/ 805375 h 1813293"/>
              <a:gd name="connsiteX3" fmla="*/ 1543412 w 2410691"/>
              <a:gd name="connsiteY3" fmla="*/ 105400 h 1813293"/>
              <a:gd name="connsiteX4" fmla="*/ 0 w 2410691"/>
              <a:gd name="connsiteY4" fmla="*/ 1037439 h 1813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813293">
                <a:moveTo>
                  <a:pt x="0" y="1037439"/>
                </a:moveTo>
                <a:cubicBezTo>
                  <a:pt x="910244" y="1059837"/>
                  <a:pt x="1812867" y="1402275"/>
                  <a:pt x="2410691" y="1813293"/>
                </a:cubicBezTo>
                <a:lnTo>
                  <a:pt x="2192050" y="805375"/>
                </a:lnTo>
                <a:cubicBezTo>
                  <a:pt x="2107623" y="601165"/>
                  <a:pt x="1946926" y="331518"/>
                  <a:pt x="1543412" y="105400"/>
                </a:cubicBezTo>
                <a:cubicBezTo>
                  <a:pt x="1061696" y="-114351"/>
                  <a:pt x="505833" y="-71881"/>
                  <a:pt x="0" y="1037439"/>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sp>
        <p:nvSpPr>
          <p:cNvPr id="5" name="Freeform 4">
            <a:extLst>
              <a:ext uri="{FF2B5EF4-FFF2-40B4-BE49-F238E27FC236}">
                <a16:creationId xmlns:a16="http://schemas.microsoft.com/office/drawing/2014/main" id="{D62FA9BF-0706-49B9-8921-76389CAD058A}"/>
              </a:ext>
            </a:extLst>
          </p:cNvPr>
          <p:cNvSpPr/>
          <p:nvPr/>
        </p:nvSpPr>
        <p:spPr>
          <a:xfrm>
            <a:off x="1822450" y="1879600"/>
            <a:ext cx="1044575" cy="1027113"/>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reeform 9">
            <a:extLst>
              <a:ext uri="{FF2B5EF4-FFF2-40B4-BE49-F238E27FC236}">
                <a16:creationId xmlns:a16="http://schemas.microsoft.com/office/drawing/2014/main" id="{27A34D9A-256A-4472-8845-D34CA488B360}"/>
              </a:ext>
            </a:extLst>
          </p:cNvPr>
          <p:cNvSpPr/>
          <p:nvPr/>
        </p:nvSpPr>
        <p:spPr>
          <a:xfrm>
            <a:off x="1831975" y="2906713"/>
            <a:ext cx="1044575" cy="1027112"/>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reeform 12">
            <a:extLst>
              <a:ext uri="{FF2B5EF4-FFF2-40B4-BE49-F238E27FC236}">
                <a16:creationId xmlns:a16="http://schemas.microsoft.com/office/drawing/2014/main" id="{E13D2CAD-A4FF-4822-8560-A63611428874}"/>
              </a:ext>
            </a:extLst>
          </p:cNvPr>
          <p:cNvSpPr/>
          <p:nvPr/>
        </p:nvSpPr>
        <p:spPr>
          <a:xfrm>
            <a:off x="1831975" y="3932238"/>
            <a:ext cx="1044575" cy="1027112"/>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B2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203" name="Group 7">
            <a:extLst>
              <a:ext uri="{FF2B5EF4-FFF2-40B4-BE49-F238E27FC236}">
                <a16:creationId xmlns:a16="http://schemas.microsoft.com/office/drawing/2014/main" id="{A5E6FA5B-9294-489A-BFAA-57DF036885AD}"/>
              </a:ext>
            </a:extLst>
          </p:cNvPr>
          <p:cNvGrpSpPr>
            <a:grpSpLocks/>
          </p:cNvGrpSpPr>
          <p:nvPr/>
        </p:nvGrpSpPr>
        <p:grpSpPr bwMode="auto">
          <a:xfrm>
            <a:off x="2862263" y="1881188"/>
            <a:ext cx="554037" cy="4614862"/>
            <a:chOff x="3185160" y="1851503"/>
            <a:chExt cx="1027271" cy="4615972"/>
          </a:xfrm>
        </p:grpSpPr>
        <p:sp>
          <p:nvSpPr>
            <p:cNvPr id="4" name="Freeform 3">
              <a:extLst>
                <a:ext uri="{FF2B5EF4-FFF2-40B4-BE49-F238E27FC236}">
                  <a16:creationId xmlns:a16="http://schemas.microsoft.com/office/drawing/2014/main" id="{11AFB6A2-610F-4308-8BCB-FCE0A8BA4915}"/>
                </a:ext>
              </a:extLst>
            </p:cNvPr>
            <p:cNvSpPr/>
            <p:nvPr/>
          </p:nvSpPr>
          <p:spPr>
            <a:xfrm>
              <a:off x="3185160" y="1851503"/>
              <a:ext cx="1024328" cy="1537070"/>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555 w 1013460"/>
                <a:gd name="connsiteY0" fmla="*/ 0 h 1536858"/>
                <a:gd name="connsiteX1" fmla="*/ 0 w 1013460"/>
                <a:gd name="connsiteY1" fmla="*/ 1026794 h 1536858"/>
                <a:gd name="connsiteX2" fmla="*/ 1013460 w 1013460"/>
                <a:gd name="connsiteY2" fmla="*/ 1536858 h 1536858"/>
                <a:gd name="connsiteX3" fmla="*/ 1013460 w 1013460"/>
                <a:gd name="connsiteY3" fmla="*/ 515301 h 1536858"/>
                <a:gd name="connsiteX4" fmla="*/ 555 w 1013460"/>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460" h="1536858">
                  <a:moveTo>
                    <a:pt x="555" y="0"/>
                  </a:moveTo>
                  <a:lnTo>
                    <a:pt x="0" y="1026794"/>
                  </a:lnTo>
                  <a:lnTo>
                    <a:pt x="1013460" y="1536858"/>
                  </a:lnTo>
                  <a:lnTo>
                    <a:pt x="1013460" y="515301"/>
                  </a:lnTo>
                  <a:lnTo>
                    <a:pt x="555" y="0"/>
                  </a:lnTo>
                  <a:close/>
                </a:path>
              </a:pathLst>
            </a:custGeom>
            <a:solidFill>
              <a:srgbClr val="0E90C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reeform 8">
              <a:extLst>
                <a:ext uri="{FF2B5EF4-FFF2-40B4-BE49-F238E27FC236}">
                  <a16:creationId xmlns:a16="http://schemas.microsoft.com/office/drawing/2014/main" id="{337FC2C2-69AF-4EF7-B146-E09C7651A9F7}"/>
                </a:ext>
              </a:extLst>
            </p:cNvPr>
            <p:cNvSpPr/>
            <p:nvPr/>
          </p:nvSpPr>
          <p:spPr>
            <a:xfrm>
              <a:off x="3185160" y="2880450"/>
              <a:ext cx="1027271" cy="1535481"/>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3636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Freeform 11">
              <a:extLst>
                <a:ext uri="{FF2B5EF4-FFF2-40B4-BE49-F238E27FC236}">
                  <a16:creationId xmlns:a16="http://schemas.microsoft.com/office/drawing/2014/main" id="{38CA1A60-B332-4C06-9988-9765130D5DEA}"/>
                </a:ext>
              </a:extLst>
            </p:cNvPr>
            <p:cNvSpPr/>
            <p:nvPr/>
          </p:nvSpPr>
          <p:spPr>
            <a:xfrm>
              <a:off x="3185160" y="3904634"/>
              <a:ext cx="1027271" cy="1535482"/>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91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Freeform 14">
              <a:extLst>
                <a:ext uri="{FF2B5EF4-FFF2-40B4-BE49-F238E27FC236}">
                  <a16:creationId xmlns:a16="http://schemas.microsoft.com/office/drawing/2014/main" id="{CCAC0329-AEA4-4588-8706-C97C8CC4E97C}"/>
                </a:ext>
              </a:extLst>
            </p:cNvPr>
            <p:cNvSpPr/>
            <p:nvPr/>
          </p:nvSpPr>
          <p:spPr>
            <a:xfrm>
              <a:off x="3185160" y="4931994"/>
              <a:ext cx="1027271" cy="1535481"/>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003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6" name="Freeform 15">
            <a:extLst>
              <a:ext uri="{FF2B5EF4-FFF2-40B4-BE49-F238E27FC236}">
                <a16:creationId xmlns:a16="http://schemas.microsoft.com/office/drawing/2014/main" id="{512ADFD0-F1EF-422A-8EEE-9C76A289412D}"/>
              </a:ext>
            </a:extLst>
          </p:cNvPr>
          <p:cNvSpPr/>
          <p:nvPr/>
        </p:nvSpPr>
        <p:spPr>
          <a:xfrm>
            <a:off x="1831975" y="4959350"/>
            <a:ext cx="1044575" cy="1027113"/>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8205" name="Group 24">
            <a:extLst>
              <a:ext uri="{FF2B5EF4-FFF2-40B4-BE49-F238E27FC236}">
                <a16:creationId xmlns:a16="http://schemas.microsoft.com/office/drawing/2014/main" id="{CA5320FF-4C64-49F9-B6BC-767D0ED7D4A9}"/>
              </a:ext>
            </a:extLst>
          </p:cNvPr>
          <p:cNvGrpSpPr>
            <a:grpSpLocks/>
          </p:cNvGrpSpPr>
          <p:nvPr/>
        </p:nvGrpSpPr>
        <p:grpSpPr bwMode="auto">
          <a:xfrm>
            <a:off x="3414713" y="866775"/>
            <a:ext cx="4857750" cy="5630863"/>
            <a:chOff x="4210049" y="838200"/>
            <a:chExt cx="3330576" cy="5630229"/>
          </a:xfrm>
        </p:grpSpPr>
        <p:sp>
          <p:nvSpPr>
            <p:cNvPr id="6" name="Freeform 5">
              <a:extLst>
                <a:ext uri="{FF2B5EF4-FFF2-40B4-BE49-F238E27FC236}">
                  <a16:creationId xmlns:a16="http://schemas.microsoft.com/office/drawing/2014/main" id="{8A404C1F-99CB-46C5-B62B-9AB5F8E28248}"/>
                </a:ext>
              </a:extLst>
            </p:cNvPr>
            <p:cNvSpPr/>
            <p:nvPr/>
          </p:nvSpPr>
          <p:spPr>
            <a:xfrm>
              <a:off x="4210049" y="838200"/>
              <a:ext cx="3330576" cy="2550826"/>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524000 h 2551113"/>
                <a:gd name="connsiteX1" fmla="*/ 0 w 3330575"/>
                <a:gd name="connsiteY1" fmla="*/ 2551113 h 2551113"/>
                <a:gd name="connsiteX2" fmla="*/ 3070225 w 3330575"/>
                <a:gd name="connsiteY2" fmla="*/ 1028700 h 2551113"/>
                <a:gd name="connsiteX3" fmla="*/ 3330575 w 3330575"/>
                <a:gd name="connsiteY3" fmla="*/ 374650 h 2551113"/>
                <a:gd name="connsiteX4" fmla="*/ 3070225 w 3330575"/>
                <a:gd name="connsiteY4" fmla="*/ 0 h 2551113"/>
                <a:gd name="connsiteX5" fmla="*/ 0 w 3330575"/>
                <a:gd name="connsiteY5" fmla="*/ 1524000 h 255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0575" h="2551113">
                  <a:moveTo>
                    <a:pt x="0" y="1524000"/>
                  </a:moveTo>
                  <a:lnTo>
                    <a:pt x="0" y="2551113"/>
                  </a:lnTo>
                  <a:lnTo>
                    <a:pt x="3070225" y="1028700"/>
                  </a:lnTo>
                  <a:lnTo>
                    <a:pt x="3330575" y="374650"/>
                  </a:lnTo>
                  <a:lnTo>
                    <a:pt x="3070225" y="0"/>
                  </a:lnTo>
                  <a:lnTo>
                    <a:pt x="0" y="1524000"/>
                  </a:lnTo>
                  <a:close/>
                </a:path>
              </a:pathLst>
            </a:custGeom>
            <a:solidFill>
              <a:srgbClr val="3DBE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reeform 10">
              <a:extLst>
                <a:ext uri="{FF2B5EF4-FFF2-40B4-BE49-F238E27FC236}">
                  <a16:creationId xmlns:a16="http://schemas.microsoft.com/office/drawing/2014/main" id="{4E24B2DC-A9ED-4BB2-B41E-699F3E3ADB2B}"/>
                </a:ext>
              </a:extLst>
            </p:cNvPr>
            <p:cNvSpPr/>
            <p:nvPr/>
          </p:nvSpPr>
          <p:spPr>
            <a:xfrm>
              <a:off x="4210049" y="2112819"/>
              <a:ext cx="2801602" cy="2303203"/>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1938" h="2303463">
                  <a:moveTo>
                    <a:pt x="0" y="1276350"/>
                  </a:moveTo>
                  <a:lnTo>
                    <a:pt x="0" y="2303463"/>
                  </a:lnTo>
                  <a:lnTo>
                    <a:pt x="2565400" y="1023938"/>
                  </a:lnTo>
                  <a:lnTo>
                    <a:pt x="2801938" y="369887"/>
                  </a:lnTo>
                  <a:lnTo>
                    <a:pt x="2574925" y="0"/>
                  </a:lnTo>
                  <a:lnTo>
                    <a:pt x="0" y="1276350"/>
                  </a:lnTo>
                  <a:close/>
                </a:path>
              </a:pathLst>
            </a:custGeom>
            <a:solidFill>
              <a:srgbClr val="69696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Freeform 13">
              <a:extLst>
                <a:ext uri="{FF2B5EF4-FFF2-40B4-BE49-F238E27FC236}">
                  <a16:creationId xmlns:a16="http://schemas.microsoft.com/office/drawing/2014/main" id="{2768EE0C-E33D-4843-8981-ABE7B409B3AD}"/>
                </a:ext>
              </a:extLst>
            </p:cNvPr>
            <p:cNvSpPr/>
            <p:nvPr/>
          </p:nvSpPr>
          <p:spPr>
            <a:xfrm>
              <a:off x="4210049" y="3395375"/>
              <a:ext cx="2292220" cy="2046057"/>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1019175 h 2046288"/>
                <a:gd name="connsiteX1" fmla="*/ 0 w 2801938"/>
                <a:gd name="connsiteY1" fmla="*/ 2046288 h 2046288"/>
                <a:gd name="connsiteX2" fmla="*/ 2565400 w 2801938"/>
                <a:gd name="connsiteY2" fmla="*/ 766763 h 2046288"/>
                <a:gd name="connsiteX3" fmla="*/ 2801938 w 2801938"/>
                <a:gd name="connsiteY3" fmla="*/ 112712 h 2046288"/>
                <a:gd name="connsiteX4" fmla="*/ 2051050 w 2801938"/>
                <a:gd name="connsiteY4" fmla="*/ 0 h 2046288"/>
                <a:gd name="connsiteX5" fmla="*/ 0 w 2801938"/>
                <a:gd name="connsiteY5" fmla="*/ 1019175 h 2046288"/>
                <a:gd name="connsiteX0" fmla="*/ 0 w 2565400"/>
                <a:gd name="connsiteY0" fmla="*/ 1019175 h 2046288"/>
                <a:gd name="connsiteX1" fmla="*/ 0 w 2565400"/>
                <a:gd name="connsiteY1" fmla="*/ 2046288 h 2046288"/>
                <a:gd name="connsiteX2" fmla="*/ 2565400 w 2565400"/>
                <a:gd name="connsiteY2" fmla="*/ 766763 h 2046288"/>
                <a:gd name="connsiteX3" fmla="*/ 2292351 w 2565400"/>
                <a:gd name="connsiteY3" fmla="*/ 355599 h 2046288"/>
                <a:gd name="connsiteX4" fmla="*/ 2051050 w 2565400"/>
                <a:gd name="connsiteY4" fmla="*/ 0 h 2046288"/>
                <a:gd name="connsiteX5" fmla="*/ 0 w 2565400"/>
                <a:gd name="connsiteY5" fmla="*/ 1019175 h 2046288"/>
                <a:gd name="connsiteX0" fmla="*/ 0 w 2292351"/>
                <a:gd name="connsiteY0" fmla="*/ 1019175 h 2046288"/>
                <a:gd name="connsiteX1" fmla="*/ 0 w 2292351"/>
                <a:gd name="connsiteY1" fmla="*/ 2046288 h 2046288"/>
                <a:gd name="connsiteX2" fmla="*/ 2046287 w 2292351"/>
                <a:gd name="connsiteY2" fmla="*/ 1033463 h 2046288"/>
                <a:gd name="connsiteX3" fmla="*/ 2292351 w 2292351"/>
                <a:gd name="connsiteY3" fmla="*/ 355599 h 2046288"/>
                <a:gd name="connsiteX4" fmla="*/ 2051050 w 2292351"/>
                <a:gd name="connsiteY4" fmla="*/ 0 h 2046288"/>
                <a:gd name="connsiteX5" fmla="*/ 0 w 2292351"/>
                <a:gd name="connsiteY5" fmla="*/ 1019175 h 20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2351" h="2046288">
                  <a:moveTo>
                    <a:pt x="0" y="1019175"/>
                  </a:moveTo>
                  <a:lnTo>
                    <a:pt x="0" y="2046288"/>
                  </a:lnTo>
                  <a:lnTo>
                    <a:pt x="2046287" y="1033463"/>
                  </a:lnTo>
                  <a:lnTo>
                    <a:pt x="2292351" y="355599"/>
                  </a:lnTo>
                  <a:lnTo>
                    <a:pt x="2051050" y="0"/>
                  </a:lnTo>
                  <a:lnTo>
                    <a:pt x="0" y="1019175"/>
                  </a:lnTo>
                  <a:close/>
                </a:path>
              </a:pathLst>
            </a:custGeom>
            <a:solidFill>
              <a:srgbClr val="FFB74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Freeform 16">
              <a:extLst>
                <a:ext uri="{FF2B5EF4-FFF2-40B4-BE49-F238E27FC236}">
                  <a16:creationId xmlns:a16="http://schemas.microsoft.com/office/drawing/2014/main" id="{5B5FA7F6-6FBE-428B-AD8F-CB1462BB6E52}"/>
                </a:ext>
              </a:extLst>
            </p:cNvPr>
            <p:cNvSpPr/>
            <p:nvPr/>
          </p:nvSpPr>
          <p:spPr>
            <a:xfrm>
              <a:off x="4210049" y="4679517"/>
              <a:ext cx="1792633" cy="1788912"/>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906463 h 1933576"/>
                <a:gd name="connsiteX1" fmla="*/ 0 w 2801938"/>
                <a:gd name="connsiteY1" fmla="*/ 1933576 h 1933576"/>
                <a:gd name="connsiteX2" fmla="*/ 2565400 w 2801938"/>
                <a:gd name="connsiteY2" fmla="*/ 654051 h 1933576"/>
                <a:gd name="connsiteX3" fmla="*/ 2801938 w 2801938"/>
                <a:gd name="connsiteY3" fmla="*/ 0 h 1933576"/>
                <a:gd name="connsiteX4" fmla="*/ 1541463 w 2801938"/>
                <a:gd name="connsiteY4" fmla="*/ 144463 h 1933576"/>
                <a:gd name="connsiteX5" fmla="*/ 0 w 2801938"/>
                <a:gd name="connsiteY5" fmla="*/ 906463 h 1933576"/>
                <a:gd name="connsiteX0" fmla="*/ 0 w 2565400"/>
                <a:gd name="connsiteY0" fmla="*/ 762000 h 1789113"/>
                <a:gd name="connsiteX1" fmla="*/ 0 w 2565400"/>
                <a:gd name="connsiteY1" fmla="*/ 1789113 h 1789113"/>
                <a:gd name="connsiteX2" fmla="*/ 2565400 w 2565400"/>
                <a:gd name="connsiteY2" fmla="*/ 509588 h 1789113"/>
                <a:gd name="connsiteX3" fmla="*/ 1792288 w 2565400"/>
                <a:gd name="connsiteY3" fmla="*/ 374649 h 1789113"/>
                <a:gd name="connsiteX4" fmla="*/ 1541463 w 2565400"/>
                <a:gd name="connsiteY4" fmla="*/ 0 h 1789113"/>
                <a:gd name="connsiteX5" fmla="*/ 0 w 2565400"/>
                <a:gd name="connsiteY5" fmla="*/ 762000 h 1789113"/>
                <a:gd name="connsiteX0" fmla="*/ 0 w 1792288"/>
                <a:gd name="connsiteY0" fmla="*/ 762000 h 1789113"/>
                <a:gd name="connsiteX1" fmla="*/ 0 w 1792288"/>
                <a:gd name="connsiteY1" fmla="*/ 1789113 h 1789113"/>
                <a:gd name="connsiteX2" fmla="*/ 1531938 w 1792288"/>
                <a:gd name="connsiteY2" fmla="*/ 1028701 h 1789113"/>
                <a:gd name="connsiteX3" fmla="*/ 1792288 w 1792288"/>
                <a:gd name="connsiteY3" fmla="*/ 374649 h 1789113"/>
                <a:gd name="connsiteX4" fmla="*/ 1541463 w 1792288"/>
                <a:gd name="connsiteY4" fmla="*/ 0 h 1789113"/>
                <a:gd name="connsiteX5" fmla="*/ 0 w 1792288"/>
                <a:gd name="connsiteY5" fmla="*/ 762000 h 17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288" h="1789113">
                  <a:moveTo>
                    <a:pt x="0" y="762000"/>
                  </a:moveTo>
                  <a:lnTo>
                    <a:pt x="0" y="1789113"/>
                  </a:lnTo>
                  <a:lnTo>
                    <a:pt x="1531938" y="1028701"/>
                  </a:lnTo>
                  <a:lnTo>
                    <a:pt x="1792288" y="374649"/>
                  </a:lnTo>
                  <a:lnTo>
                    <a:pt x="1541463" y="0"/>
                  </a:lnTo>
                  <a:lnTo>
                    <a:pt x="0" y="762000"/>
                  </a:lnTo>
                  <a:close/>
                </a:path>
              </a:pathLst>
            </a:custGeom>
            <a:solidFill>
              <a:srgbClr val="FF436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8206" name="TextBox 19">
            <a:extLst>
              <a:ext uri="{FF2B5EF4-FFF2-40B4-BE49-F238E27FC236}">
                <a16:creationId xmlns:a16="http://schemas.microsoft.com/office/drawing/2014/main" id="{C942AA9D-DAE3-483D-990A-DF38F4BDCB42}"/>
              </a:ext>
            </a:extLst>
          </p:cNvPr>
          <p:cNvSpPr txBox="1">
            <a:spLocks noChangeArrowheads="1"/>
          </p:cNvSpPr>
          <p:nvPr/>
        </p:nvSpPr>
        <p:spPr bwMode="auto">
          <a:xfrm>
            <a:off x="2876549" y="257175"/>
            <a:ext cx="37408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3200" b="1" dirty="0">
                <a:solidFill>
                  <a:srgbClr val="FFFF00"/>
                </a:solidFill>
                <a:latin typeface="Arial" panose="020B0604020202020204" pitchFamily="34" charset="0"/>
              </a:rPr>
              <a:t>NỘI DUNG CHÍNH</a:t>
            </a:r>
          </a:p>
        </p:txBody>
      </p:sp>
      <p:sp>
        <p:nvSpPr>
          <p:cNvPr id="8207" name="TextBox 20">
            <a:extLst>
              <a:ext uri="{FF2B5EF4-FFF2-40B4-BE49-F238E27FC236}">
                <a16:creationId xmlns:a16="http://schemas.microsoft.com/office/drawing/2014/main" id="{D55CD46A-C3D6-4E74-91DE-1308DEBCE634}"/>
              </a:ext>
            </a:extLst>
          </p:cNvPr>
          <p:cNvSpPr txBox="1">
            <a:spLocks noChangeArrowheads="1"/>
          </p:cNvSpPr>
          <p:nvPr/>
        </p:nvSpPr>
        <p:spPr bwMode="auto">
          <a:xfrm>
            <a:off x="2138363" y="1997075"/>
            <a:ext cx="5501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4000" b="1" dirty="0">
                <a:solidFill>
                  <a:schemeClr val="bg1"/>
                </a:solidFill>
                <a:latin typeface="Verdana" panose="020B0604030504040204" pitchFamily="34" charset="0"/>
              </a:rPr>
              <a:t>5</a:t>
            </a:r>
          </a:p>
        </p:txBody>
      </p:sp>
      <p:sp>
        <p:nvSpPr>
          <p:cNvPr id="8208" name="TextBox 21">
            <a:extLst>
              <a:ext uri="{FF2B5EF4-FFF2-40B4-BE49-F238E27FC236}">
                <a16:creationId xmlns:a16="http://schemas.microsoft.com/office/drawing/2014/main" id="{9A77C315-ADD0-4B1F-B30C-FB697F022173}"/>
              </a:ext>
            </a:extLst>
          </p:cNvPr>
          <p:cNvSpPr txBox="1">
            <a:spLocks noChangeArrowheads="1"/>
          </p:cNvSpPr>
          <p:nvPr/>
        </p:nvSpPr>
        <p:spPr bwMode="auto">
          <a:xfrm>
            <a:off x="2147888" y="3044825"/>
            <a:ext cx="5501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4000" b="1" dirty="0">
                <a:solidFill>
                  <a:schemeClr val="bg1"/>
                </a:solidFill>
                <a:latin typeface="Verdana" panose="020B0604030504040204" pitchFamily="34" charset="0"/>
              </a:rPr>
              <a:t>6</a:t>
            </a:r>
          </a:p>
        </p:txBody>
      </p:sp>
      <p:sp>
        <p:nvSpPr>
          <p:cNvPr id="8209" name="TextBox 22">
            <a:extLst>
              <a:ext uri="{FF2B5EF4-FFF2-40B4-BE49-F238E27FC236}">
                <a16:creationId xmlns:a16="http://schemas.microsoft.com/office/drawing/2014/main" id="{536CA5F1-E075-4A6D-9F79-1D3CD5A7B2D8}"/>
              </a:ext>
            </a:extLst>
          </p:cNvPr>
          <p:cNvSpPr txBox="1">
            <a:spLocks noChangeArrowheads="1"/>
          </p:cNvSpPr>
          <p:nvPr/>
        </p:nvSpPr>
        <p:spPr bwMode="auto">
          <a:xfrm>
            <a:off x="2147888" y="4090988"/>
            <a:ext cx="5501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4000" b="1" dirty="0">
                <a:solidFill>
                  <a:schemeClr val="bg1"/>
                </a:solidFill>
                <a:latin typeface="Verdana" panose="020B0604030504040204" pitchFamily="34" charset="0"/>
              </a:rPr>
              <a:t>7</a:t>
            </a:r>
          </a:p>
        </p:txBody>
      </p:sp>
      <p:sp>
        <p:nvSpPr>
          <p:cNvPr id="8210" name="TextBox 23">
            <a:extLst>
              <a:ext uri="{FF2B5EF4-FFF2-40B4-BE49-F238E27FC236}">
                <a16:creationId xmlns:a16="http://schemas.microsoft.com/office/drawing/2014/main" id="{53E48CCD-DDE7-4E31-8165-F1995CDE42F2}"/>
              </a:ext>
            </a:extLst>
          </p:cNvPr>
          <p:cNvSpPr txBox="1">
            <a:spLocks noChangeArrowheads="1"/>
          </p:cNvSpPr>
          <p:nvPr/>
        </p:nvSpPr>
        <p:spPr bwMode="auto">
          <a:xfrm>
            <a:off x="2147888" y="5118100"/>
            <a:ext cx="5501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4000" b="1" dirty="0">
                <a:solidFill>
                  <a:schemeClr val="bg1"/>
                </a:solidFill>
                <a:latin typeface="Verdana" panose="020B0604030504040204" pitchFamily="34" charset="0"/>
              </a:rPr>
              <a:t>8</a:t>
            </a:r>
          </a:p>
        </p:txBody>
      </p:sp>
      <p:sp>
        <p:nvSpPr>
          <p:cNvPr id="8211" name="Rectangle 25">
            <a:extLst>
              <a:ext uri="{FF2B5EF4-FFF2-40B4-BE49-F238E27FC236}">
                <a16:creationId xmlns:a16="http://schemas.microsoft.com/office/drawing/2014/main" id="{8B3B61C1-81F6-4C05-8006-9B9AEA7E627D}"/>
              </a:ext>
            </a:extLst>
          </p:cNvPr>
          <p:cNvSpPr>
            <a:spLocks noChangeArrowheads="1"/>
          </p:cNvSpPr>
          <p:nvPr/>
        </p:nvSpPr>
        <p:spPr bwMode="auto">
          <a:xfrm rot="-1127929">
            <a:off x="3433763" y="1889274"/>
            <a:ext cx="457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b="1" dirty="0" err="1">
                <a:solidFill>
                  <a:srgbClr val="FFFFFF"/>
                </a:solidFill>
                <a:latin typeface="Arial" panose="020B0604020202020204" pitchFamily="34" charset="0"/>
              </a:rPr>
              <a:t>Thiết</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kế</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dữ</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liệu</a:t>
            </a:r>
            <a:endParaRPr lang="en-US" altLang="en-US" b="1" dirty="0">
              <a:solidFill>
                <a:srgbClr val="FFFFFF"/>
              </a:solidFill>
              <a:latin typeface="Arial" panose="020B0604020202020204" pitchFamily="34" charset="0"/>
            </a:endParaRPr>
          </a:p>
        </p:txBody>
      </p:sp>
      <p:sp>
        <p:nvSpPr>
          <p:cNvPr id="8212" name="Rectangle 28">
            <a:extLst>
              <a:ext uri="{FF2B5EF4-FFF2-40B4-BE49-F238E27FC236}">
                <a16:creationId xmlns:a16="http://schemas.microsoft.com/office/drawing/2014/main" id="{A7CC01C2-EDDA-4CFB-943C-2A5A3A0632EC}"/>
              </a:ext>
            </a:extLst>
          </p:cNvPr>
          <p:cNvSpPr>
            <a:spLocks noChangeArrowheads="1"/>
          </p:cNvSpPr>
          <p:nvPr/>
        </p:nvSpPr>
        <p:spPr bwMode="auto">
          <a:xfrm rot="-1127929">
            <a:off x="3362325" y="3054499"/>
            <a:ext cx="3721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a:spcBef>
                <a:spcPct val="0"/>
              </a:spcBef>
              <a:buNone/>
            </a:pPr>
            <a:r>
              <a:rPr lang="en-US" altLang="en-US" b="1" dirty="0" err="1">
                <a:solidFill>
                  <a:srgbClr val="FFFFFF"/>
                </a:solidFill>
                <a:latin typeface="Arial" panose="020B0604020202020204" pitchFamily="34" charset="0"/>
              </a:rPr>
              <a:t>Thiết</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kế</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kiến</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trúc</a:t>
            </a:r>
            <a:endParaRPr lang="en-US" altLang="en-US" b="1" dirty="0">
              <a:solidFill>
                <a:srgbClr val="FFFFFF"/>
              </a:solidFill>
              <a:latin typeface="Arial" panose="020B0604020202020204" pitchFamily="34" charset="0"/>
            </a:endParaRPr>
          </a:p>
        </p:txBody>
      </p:sp>
      <p:sp>
        <p:nvSpPr>
          <p:cNvPr id="8213" name="Rectangle 29">
            <a:extLst>
              <a:ext uri="{FF2B5EF4-FFF2-40B4-BE49-F238E27FC236}">
                <a16:creationId xmlns:a16="http://schemas.microsoft.com/office/drawing/2014/main" id="{CA403043-4AB3-4AF9-AA42-04EF1479096D}"/>
              </a:ext>
            </a:extLst>
          </p:cNvPr>
          <p:cNvSpPr>
            <a:spLocks noChangeArrowheads="1"/>
          </p:cNvSpPr>
          <p:nvPr/>
        </p:nvSpPr>
        <p:spPr bwMode="auto">
          <a:xfrm rot="-1127929">
            <a:off x="3135367" y="4189154"/>
            <a:ext cx="36075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None/>
            </a:pPr>
            <a:r>
              <a:rPr lang="en-US" altLang="en-US" b="1" dirty="0" err="1">
                <a:solidFill>
                  <a:srgbClr val="FFFFFF"/>
                </a:solidFill>
                <a:latin typeface="Arial" panose="020B0604020202020204" pitchFamily="34" charset="0"/>
              </a:rPr>
              <a:t>Mô</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tả</a:t>
            </a:r>
            <a:r>
              <a:rPr lang="en-US" altLang="en-US" b="1" dirty="0">
                <a:solidFill>
                  <a:srgbClr val="FFFFFF"/>
                </a:solidFill>
                <a:latin typeface="Arial" panose="020B0604020202020204" pitchFamily="34" charset="0"/>
              </a:rPr>
              <a:t> chi </a:t>
            </a:r>
            <a:r>
              <a:rPr lang="en-US" altLang="en-US" b="1" dirty="0" err="1">
                <a:solidFill>
                  <a:srgbClr val="FFFFFF"/>
                </a:solidFill>
                <a:latin typeface="Arial" panose="020B0604020202020204" pitchFamily="34" charset="0"/>
              </a:rPr>
              <a:t>tiết</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màn</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hình</a:t>
            </a:r>
            <a:endParaRPr lang="en-US" altLang="en-US" b="1" dirty="0">
              <a:solidFill>
                <a:srgbClr val="FFFFFF"/>
              </a:solidFill>
              <a:latin typeface="Arial" panose="020B0604020202020204" pitchFamily="34" charset="0"/>
            </a:endParaRPr>
          </a:p>
        </p:txBody>
      </p:sp>
      <p:sp>
        <p:nvSpPr>
          <p:cNvPr id="8214" name="Rectangle 30">
            <a:extLst>
              <a:ext uri="{FF2B5EF4-FFF2-40B4-BE49-F238E27FC236}">
                <a16:creationId xmlns:a16="http://schemas.microsoft.com/office/drawing/2014/main" id="{DC7C3E5B-ABCC-42A2-89F1-F2B260E1B282}"/>
              </a:ext>
            </a:extLst>
          </p:cNvPr>
          <p:cNvSpPr>
            <a:spLocks noChangeArrowheads="1"/>
          </p:cNvSpPr>
          <p:nvPr/>
        </p:nvSpPr>
        <p:spPr bwMode="auto">
          <a:xfrm rot="-1127929">
            <a:off x="3400425" y="5371455"/>
            <a:ext cx="2366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a:spcBef>
                <a:spcPct val="0"/>
              </a:spcBef>
              <a:buNone/>
            </a:pPr>
            <a:r>
              <a:rPr lang="en-US" altLang="en-US" b="1" dirty="0" err="1">
                <a:solidFill>
                  <a:srgbClr val="FFFFFF"/>
                </a:solidFill>
                <a:latin typeface="Arial" panose="020B0604020202020204" pitchFamily="34" charset="0"/>
              </a:rPr>
              <a:t>Kết</a:t>
            </a:r>
            <a:r>
              <a:rPr lang="en-US" altLang="en-US" b="1" dirty="0">
                <a:solidFill>
                  <a:srgbClr val="FFFFFF"/>
                </a:solidFill>
                <a:latin typeface="Arial" panose="020B0604020202020204" pitchFamily="34" charset="0"/>
              </a:rPr>
              <a:t> </a:t>
            </a:r>
            <a:r>
              <a:rPr lang="en-US" altLang="en-US" b="1" dirty="0" err="1">
                <a:solidFill>
                  <a:srgbClr val="FFFFFF"/>
                </a:solidFill>
                <a:latin typeface="Arial" panose="020B0604020202020204" pitchFamily="34" charset="0"/>
              </a:rPr>
              <a:t>luận</a:t>
            </a:r>
            <a:endParaRPr lang="en-US" altLang="en-US" b="1" dirty="0">
              <a:solidFill>
                <a:srgbClr val="FFFFFF"/>
              </a:solidFill>
              <a:latin typeface="Arial" panose="020B0604020202020204" pitchFamily="34" charset="0"/>
            </a:endParaRPr>
          </a:p>
        </p:txBody>
      </p:sp>
    </p:spTree>
    <p:extLst>
      <p:ext uri="{BB962C8B-B14F-4D97-AF65-F5344CB8AC3E}">
        <p14:creationId xmlns:p14="http://schemas.microsoft.com/office/powerpoint/2010/main" val="706093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Shape 67"/>
          <p:cNvSpPr/>
          <p:nvPr/>
        </p:nvSpPr>
        <p:spPr>
          <a:xfrm>
            <a:off x="0" y="0"/>
            <a:ext cx="9144000" cy="6866100"/>
          </a:xfrm>
          <a:prstGeom prst="rect">
            <a:avLst/>
          </a:prstGeom>
          <a:solidFill>
            <a:srgbClr val="000000">
              <a:alpha val="60000"/>
            </a:srgbClr>
          </a:solidFill>
          <a:ln>
            <a:noFill/>
          </a:ln>
        </p:spPr>
        <p:txBody>
          <a:bodyPr wrap="square" lIns="91425" tIns="91425" rIns="91425" bIns="91425" anchor="ctr" anchorCtr="0">
            <a:noAutofit/>
          </a:bodyPr>
          <a:lstStyle/>
          <a:p>
            <a:pPr lvl="0">
              <a:spcBef>
                <a:spcPts val="0"/>
              </a:spcBef>
              <a:buNone/>
            </a:pPr>
            <a:endParaRPr dirty="0"/>
          </a:p>
        </p:txBody>
      </p:sp>
      <p:grpSp>
        <p:nvGrpSpPr>
          <p:cNvPr id="8" name="Group 46">
            <a:extLst>
              <a:ext uri="{FF2B5EF4-FFF2-40B4-BE49-F238E27FC236}">
                <a16:creationId xmlns:a16="http://schemas.microsoft.com/office/drawing/2014/main" id="{F54D37B6-F889-4773-8023-0DAA74C7E55F}"/>
              </a:ext>
            </a:extLst>
          </p:cNvPr>
          <p:cNvGrpSpPr>
            <a:grpSpLocks/>
          </p:cNvGrpSpPr>
          <p:nvPr/>
        </p:nvGrpSpPr>
        <p:grpSpPr bwMode="auto">
          <a:xfrm>
            <a:off x="-1669816" y="1509102"/>
            <a:ext cx="10576569" cy="4207463"/>
            <a:chOff x="-1344" y="912"/>
            <a:chExt cx="6722" cy="2791"/>
          </a:xfrm>
        </p:grpSpPr>
        <p:sp>
          <p:nvSpPr>
            <p:cNvPr id="9" name="AutoShape 2">
              <a:extLst>
                <a:ext uri="{FF2B5EF4-FFF2-40B4-BE49-F238E27FC236}">
                  <a16:creationId xmlns:a16="http://schemas.microsoft.com/office/drawing/2014/main" id="{E0C22FE1-7A50-4634-A076-0258CCB45FCA}"/>
                </a:ext>
              </a:extLst>
            </p:cNvPr>
            <p:cNvSpPr>
              <a:spLocks noChangeArrowheads="1"/>
            </p:cNvSpPr>
            <p:nvPr/>
          </p:nvSpPr>
          <p:spPr bwMode="gray">
            <a:xfrm rot="5400000">
              <a:off x="-1344" y="912"/>
              <a:ext cx="2791" cy="2791"/>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0">
              <a:gsLst>
                <a:gs pos="0">
                  <a:srgbClr val="0099FF">
                    <a:gamma/>
                    <a:tint val="0"/>
                    <a:invGamma/>
                  </a:srgbClr>
                </a:gs>
                <a:gs pos="100000">
                  <a:srgbClr val="0099FF"/>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sp>
          <p:nvSpPr>
            <p:cNvPr id="10" name="AutoShape 3">
              <a:extLst>
                <a:ext uri="{FF2B5EF4-FFF2-40B4-BE49-F238E27FC236}">
                  <a16:creationId xmlns:a16="http://schemas.microsoft.com/office/drawing/2014/main" id="{598B2FB3-FBC8-4713-B0D2-71254D16233D}"/>
                </a:ext>
              </a:extLst>
            </p:cNvPr>
            <p:cNvSpPr>
              <a:spLocks noChangeArrowheads="1"/>
            </p:cNvSpPr>
            <p:nvPr/>
          </p:nvSpPr>
          <p:spPr bwMode="gray">
            <a:xfrm rot="5400000">
              <a:off x="-1160" y="1085"/>
              <a:ext cx="2374" cy="2373"/>
            </a:xfrm>
            <a:custGeom>
              <a:avLst/>
              <a:gdLst>
                <a:gd name="G0" fmla="+- 744 0 0"/>
                <a:gd name="G1" fmla="+- 11756105 0 0"/>
                <a:gd name="G2" fmla="+- 0 0 11756105"/>
                <a:gd name="T0" fmla="*/ 0 256 1"/>
                <a:gd name="T1" fmla="*/ 180 256 1"/>
                <a:gd name="G3" fmla="+- 11756105 T0 T1"/>
                <a:gd name="T2" fmla="*/ 0 256 1"/>
                <a:gd name="T3" fmla="*/ 90 256 1"/>
                <a:gd name="G4" fmla="+- 11756105 T2 T3"/>
                <a:gd name="G5" fmla="*/ G4 2 1"/>
                <a:gd name="T4" fmla="*/ 90 256 1"/>
                <a:gd name="T5" fmla="*/ 0 256 1"/>
                <a:gd name="G6" fmla="+- 11756105 T4 T5"/>
                <a:gd name="G7" fmla="*/ G6 2 1"/>
                <a:gd name="G8" fmla="abs 1175610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44"/>
                <a:gd name="G18" fmla="*/ 744 1 2"/>
                <a:gd name="G19" fmla="+- G18 5400 0"/>
                <a:gd name="G20" fmla="cos G19 11756105"/>
                <a:gd name="G21" fmla="sin G19 11756105"/>
                <a:gd name="G22" fmla="+- G20 10800 0"/>
                <a:gd name="G23" fmla="+- G21 10800 0"/>
                <a:gd name="G24" fmla="+- 10800 0 G20"/>
                <a:gd name="G25" fmla="+- 744 10800 0"/>
                <a:gd name="G26" fmla="?: G9 G17 G25"/>
                <a:gd name="G27" fmla="?: G9 0 21600"/>
                <a:gd name="G28" fmla="cos 10800 11756105"/>
                <a:gd name="G29" fmla="sin 10800 11756105"/>
                <a:gd name="G30" fmla="sin 744 11756105"/>
                <a:gd name="G31" fmla="+- G28 10800 0"/>
                <a:gd name="G32" fmla="+- G29 10800 0"/>
                <a:gd name="G33" fmla="+- G30 10800 0"/>
                <a:gd name="G34" fmla="?: G4 0 G31"/>
                <a:gd name="G35" fmla="?: 11756105 G34 0"/>
                <a:gd name="G36" fmla="?: G6 G35 G31"/>
                <a:gd name="G37" fmla="+- 21600 0 G36"/>
                <a:gd name="G38" fmla="?: G4 0 G33"/>
                <a:gd name="G39" fmla="?: 11756105 G38 G32"/>
                <a:gd name="G40" fmla="?: G6 G39 0"/>
                <a:gd name="G41" fmla="?: G4 G32 21600"/>
                <a:gd name="G42" fmla="?: G6 G41 G33"/>
                <a:gd name="T12" fmla="*/ 10800 w 21600"/>
                <a:gd name="T13" fmla="*/ 0 h 21600"/>
                <a:gd name="T14" fmla="*/ 5028 w 21600"/>
                <a:gd name="T15" fmla="*/ 10862 h 21600"/>
                <a:gd name="T16" fmla="*/ 10800 w 21600"/>
                <a:gd name="T17" fmla="*/ 10056 h 21600"/>
                <a:gd name="T18" fmla="*/ 16572 w 21600"/>
                <a:gd name="T19" fmla="*/ 1086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056" y="10807"/>
                  </a:moveTo>
                  <a:cubicBezTo>
                    <a:pt x="10056" y="10805"/>
                    <a:pt x="10056" y="10802"/>
                    <a:pt x="10056" y="10800"/>
                  </a:cubicBezTo>
                  <a:cubicBezTo>
                    <a:pt x="10056" y="10389"/>
                    <a:pt x="10389" y="10056"/>
                    <a:pt x="10800" y="10056"/>
                  </a:cubicBezTo>
                  <a:cubicBezTo>
                    <a:pt x="11210" y="10056"/>
                    <a:pt x="11544" y="10389"/>
                    <a:pt x="11544" y="10800"/>
                  </a:cubicBezTo>
                  <a:cubicBezTo>
                    <a:pt x="11544" y="10802"/>
                    <a:pt x="11543" y="10805"/>
                    <a:pt x="11543" y="10807"/>
                  </a:cubicBezTo>
                  <a:lnTo>
                    <a:pt x="21599" y="10916"/>
                  </a:lnTo>
                  <a:cubicBezTo>
                    <a:pt x="21599" y="10877"/>
                    <a:pt x="21600" y="10838"/>
                    <a:pt x="21600" y="10800"/>
                  </a:cubicBezTo>
                  <a:cubicBezTo>
                    <a:pt x="21600" y="4835"/>
                    <a:pt x="16764" y="0"/>
                    <a:pt x="10800" y="0"/>
                  </a:cubicBezTo>
                  <a:cubicBezTo>
                    <a:pt x="4835" y="0"/>
                    <a:pt x="0" y="4835"/>
                    <a:pt x="0" y="10800"/>
                  </a:cubicBezTo>
                  <a:cubicBezTo>
                    <a:pt x="-1" y="10838"/>
                    <a:pt x="0" y="10877"/>
                    <a:pt x="0" y="10916"/>
                  </a:cubicBezTo>
                  <a:close/>
                </a:path>
              </a:pathLst>
            </a:custGeom>
            <a:gradFill rotWithShape="0">
              <a:gsLst>
                <a:gs pos="0">
                  <a:srgbClr val="0099FF"/>
                </a:gs>
                <a:gs pos="100000">
                  <a:srgbClr val="33CC33"/>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sp>
          <p:nvSpPr>
            <p:cNvPr id="11" name="Text Box 9">
              <a:extLst>
                <a:ext uri="{FF2B5EF4-FFF2-40B4-BE49-F238E27FC236}">
                  <a16:creationId xmlns:a16="http://schemas.microsoft.com/office/drawing/2014/main" id="{FC5D0E41-2299-44ED-840E-AD7DE6564FBA}"/>
                </a:ext>
              </a:extLst>
            </p:cNvPr>
            <p:cNvSpPr txBox="1">
              <a:spLocks noChangeArrowheads="1"/>
            </p:cNvSpPr>
            <p:nvPr/>
          </p:nvSpPr>
          <p:spPr bwMode="gray">
            <a:xfrm>
              <a:off x="149" y="1530"/>
              <a:ext cx="728" cy="1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r>
                <a:rPr lang="en-US" sz="2300" b="1" i="1" dirty="0" err="1">
                  <a:solidFill>
                    <a:schemeClr val="bg1"/>
                  </a:solidFill>
                  <a:latin typeface="Times New Roman" panose="02020603050405020304" pitchFamily="18" charset="0"/>
                  <a:cs typeface="Times New Roman" panose="02020603050405020304" pitchFamily="18" charset="0"/>
                </a:rPr>
                <a:t>Môi</a:t>
              </a:r>
              <a:r>
                <a:rPr lang="en-US" sz="2300" b="1" i="1" dirty="0">
                  <a:solidFill>
                    <a:schemeClr val="bg1"/>
                  </a:solidFill>
                  <a:latin typeface="Times New Roman" panose="02020603050405020304" pitchFamily="18" charset="0"/>
                  <a:cs typeface="Times New Roman" panose="02020603050405020304" pitchFamily="18" charset="0"/>
                </a:rPr>
                <a:t> </a:t>
              </a:r>
              <a:r>
                <a:rPr lang="en-US" sz="2300" b="1" i="1" dirty="0" err="1">
                  <a:solidFill>
                    <a:schemeClr val="bg1"/>
                  </a:solidFill>
                  <a:latin typeface="Times New Roman" panose="02020603050405020304" pitchFamily="18" charset="0"/>
                  <a:cs typeface="Times New Roman" panose="02020603050405020304" pitchFamily="18" charset="0"/>
                </a:rPr>
                <a:t>trường</a:t>
              </a:r>
              <a:r>
                <a:rPr lang="en-US" sz="2300" b="1" i="1" dirty="0">
                  <a:solidFill>
                    <a:schemeClr val="bg1"/>
                  </a:solidFill>
                  <a:latin typeface="Times New Roman" panose="02020603050405020304" pitchFamily="18" charset="0"/>
                  <a:cs typeface="Times New Roman" panose="02020603050405020304" pitchFamily="18" charset="0"/>
                </a:rPr>
                <a:t> </a:t>
              </a:r>
              <a:r>
                <a:rPr lang="en-US" sz="2300" b="1" i="1" dirty="0" err="1">
                  <a:solidFill>
                    <a:schemeClr val="bg1"/>
                  </a:solidFill>
                  <a:latin typeface="Times New Roman" panose="02020603050405020304" pitchFamily="18" charset="0"/>
                  <a:cs typeface="Times New Roman" panose="02020603050405020304" pitchFamily="18" charset="0"/>
                </a:rPr>
                <a:t>phát</a:t>
              </a:r>
              <a:r>
                <a:rPr lang="en-US" sz="2300" b="1" i="1" dirty="0">
                  <a:solidFill>
                    <a:schemeClr val="bg1"/>
                  </a:solidFill>
                  <a:latin typeface="Times New Roman" panose="02020603050405020304" pitchFamily="18" charset="0"/>
                  <a:cs typeface="Times New Roman" panose="02020603050405020304" pitchFamily="18" charset="0"/>
                </a:rPr>
                <a:t> </a:t>
              </a:r>
              <a:r>
                <a:rPr lang="en-US" sz="2300" b="1" i="1" dirty="0" err="1">
                  <a:solidFill>
                    <a:schemeClr val="bg1"/>
                  </a:solidFill>
                  <a:latin typeface="Times New Roman" panose="02020603050405020304" pitchFamily="18" charset="0"/>
                  <a:cs typeface="Times New Roman" panose="02020603050405020304" pitchFamily="18" charset="0"/>
                </a:rPr>
                <a:t>triển</a:t>
              </a:r>
              <a:r>
                <a:rPr lang="en-US" sz="2300" b="1" i="1" dirty="0">
                  <a:solidFill>
                    <a:schemeClr val="bg1"/>
                  </a:solidFill>
                  <a:latin typeface="Times New Roman" panose="02020603050405020304" pitchFamily="18" charset="0"/>
                  <a:cs typeface="Times New Roman" panose="02020603050405020304" pitchFamily="18" charset="0"/>
                </a:rPr>
                <a:t> </a:t>
              </a:r>
              <a:r>
                <a:rPr lang="en-US" sz="2300" b="1" i="1" dirty="0" err="1">
                  <a:solidFill>
                    <a:schemeClr val="bg1"/>
                  </a:solidFill>
                  <a:latin typeface="Times New Roman" panose="02020603050405020304" pitchFamily="18" charset="0"/>
                  <a:cs typeface="Times New Roman" panose="02020603050405020304" pitchFamily="18" charset="0"/>
                </a:rPr>
                <a:t>ứng</a:t>
              </a:r>
              <a:r>
                <a:rPr lang="en-US" sz="2300" b="1" i="1" dirty="0">
                  <a:solidFill>
                    <a:schemeClr val="bg1"/>
                  </a:solidFill>
                  <a:latin typeface="Times New Roman" panose="02020603050405020304" pitchFamily="18" charset="0"/>
                  <a:cs typeface="Times New Roman" panose="02020603050405020304" pitchFamily="18" charset="0"/>
                </a:rPr>
                <a:t> </a:t>
              </a:r>
              <a:r>
                <a:rPr lang="en-US" sz="2300" b="1" i="1" dirty="0" err="1">
                  <a:solidFill>
                    <a:schemeClr val="bg1"/>
                  </a:solidFill>
                  <a:latin typeface="Times New Roman" panose="02020603050405020304" pitchFamily="18" charset="0"/>
                  <a:cs typeface="Times New Roman" panose="02020603050405020304" pitchFamily="18" charset="0"/>
                </a:rPr>
                <a:t>dụng</a:t>
              </a:r>
              <a:endParaRPr lang="en-US" sz="2300" b="1" i="1" dirty="0">
                <a:solidFill>
                  <a:schemeClr val="bg1"/>
                </a:solidFill>
                <a:latin typeface="Times New Roman" panose="02020603050405020304" pitchFamily="18" charset="0"/>
                <a:cs typeface="Times New Roman" panose="02020603050405020304" pitchFamily="18" charset="0"/>
              </a:endParaRPr>
            </a:p>
          </p:txBody>
        </p:sp>
        <p:grpSp>
          <p:nvGrpSpPr>
            <p:cNvPr id="12" name="Group 41">
              <a:extLst>
                <a:ext uri="{FF2B5EF4-FFF2-40B4-BE49-F238E27FC236}">
                  <a16:creationId xmlns:a16="http://schemas.microsoft.com/office/drawing/2014/main" id="{318B52B2-7CD1-4F87-B4AA-CDEB6C6342AE}"/>
                </a:ext>
              </a:extLst>
            </p:cNvPr>
            <p:cNvGrpSpPr>
              <a:grpSpLocks/>
            </p:cNvGrpSpPr>
            <p:nvPr/>
          </p:nvGrpSpPr>
          <p:grpSpPr bwMode="auto">
            <a:xfrm>
              <a:off x="980" y="1245"/>
              <a:ext cx="3676" cy="339"/>
              <a:chOff x="980" y="1245"/>
              <a:chExt cx="3676" cy="339"/>
            </a:xfrm>
          </p:grpSpPr>
          <p:sp>
            <p:nvSpPr>
              <p:cNvPr id="41" name="AutoShape 5">
                <a:extLst>
                  <a:ext uri="{FF2B5EF4-FFF2-40B4-BE49-F238E27FC236}">
                    <a16:creationId xmlns:a16="http://schemas.microsoft.com/office/drawing/2014/main" id="{4B58491B-0A6A-4E29-9025-4A932ED75598}"/>
                  </a:ext>
                </a:extLst>
              </p:cNvPr>
              <p:cNvSpPr>
                <a:spLocks noChangeArrowheads="1"/>
              </p:cNvSpPr>
              <p:nvPr/>
            </p:nvSpPr>
            <p:spPr bwMode="gray">
              <a:xfrm>
                <a:off x="1163" y="1245"/>
                <a:ext cx="3493" cy="334"/>
              </a:xfrm>
              <a:prstGeom prst="roundRect">
                <a:avLst>
                  <a:gd name="adj" fmla="val 50000"/>
                </a:avLst>
              </a:prstGeom>
              <a:gradFill rotWithShape="0">
                <a:gsLst>
                  <a:gs pos="0">
                    <a:srgbClr val="33CC33"/>
                  </a:gs>
                  <a:gs pos="100000">
                    <a:schemeClr val="tx1">
                      <a:alpha val="98000"/>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grpSp>
            <p:nvGrpSpPr>
              <p:cNvPr id="42" name="Group 6">
                <a:extLst>
                  <a:ext uri="{FF2B5EF4-FFF2-40B4-BE49-F238E27FC236}">
                    <a16:creationId xmlns:a16="http://schemas.microsoft.com/office/drawing/2014/main" id="{BAEBB4B7-C1F9-46C9-ABF7-E13708C998EB}"/>
                  </a:ext>
                </a:extLst>
              </p:cNvPr>
              <p:cNvGrpSpPr>
                <a:grpSpLocks/>
              </p:cNvGrpSpPr>
              <p:nvPr/>
            </p:nvGrpSpPr>
            <p:grpSpPr bwMode="auto">
              <a:xfrm>
                <a:off x="980" y="1268"/>
                <a:ext cx="316" cy="316"/>
                <a:chOff x="980" y="1412"/>
                <a:chExt cx="316" cy="316"/>
              </a:xfrm>
            </p:grpSpPr>
            <p:sp>
              <p:nvSpPr>
                <p:cNvPr id="45" name="Oval 7">
                  <a:extLst>
                    <a:ext uri="{FF2B5EF4-FFF2-40B4-BE49-F238E27FC236}">
                      <a16:creationId xmlns:a16="http://schemas.microsoft.com/office/drawing/2014/main" id="{A943920A-8A3A-40D0-BCF8-B3BB7406FEBD}"/>
                    </a:ext>
                  </a:extLst>
                </p:cNvPr>
                <p:cNvSpPr>
                  <a:spLocks noChangeArrowheads="1"/>
                </p:cNvSpPr>
                <p:nvPr/>
              </p:nvSpPr>
              <p:spPr bwMode="gray">
                <a:xfrm>
                  <a:off x="980" y="1412"/>
                  <a:ext cx="316" cy="316"/>
                </a:xfrm>
                <a:prstGeom prst="ellipse">
                  <a:avLst/>
                </a:prstGeom>
                <a:solidFill>
                  <a:srgbClr val="33CC33"/>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sp>
              <p:nvSpPr>
                <p:cNvPr id="46" name="Oval 8">
                  <a:extLst>
                    <a:ext uri="{FF2B5EF4-FFF2-40B4-BE49-F238E27FC236}">
                      <a16:creationId xmlns:a16="http://schemas.microsoft.com/office/drawing/2014/main" id="{8B1B456B-ACD6-434D-BEC3-62766624BD37}"/>
                    </a:ext>
                  </a:extLst>
                </p:cNvPr>
                <p:cNvSpPr>
                  <a:spLocks noChangeArrowheads="1"/>
                </p:cNvSpPr>
                <p:nvPr/>
              </p:nvSpPr>
              <p:spPr bwMode="gray">
                <a:xfrm>
                  <a:off x="1028" y="1461"/>
                  <a:ext cx="220" cy="220"/>
                </a:xfrm>
                <a:prstGeom prst="ellipse">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sz="1050"/>
                </a:p>
              </p:txBody>
            </p:sp>
          </p:grpSp>
          <p:sp>
            <p:nvSpPr>
              <p:cNvPr id="43" name="Text Box 10">
                <a:extLst>
                  <a:ext uri="{FF2B5EF4-FFF2-40B4-BE49-F238E27FC236}">
                    <a16:creationId xmlns:a16="http://schemas.microsoft.com/office/drawing/2014/main" id="{6D105DF3-9C1F-4F72-ADA2-C9ED2F0002DD}"/>
                  </a:ext>
                </a:extLst>
              </p:cNvPr>
              <p:cNvSpPr txBox="1">
                <a:spLocks noChangeArrowheads="1"/>
              </p:cNvSpPr>
              <p:nvPr/>
            </p:nvSpPr>
            <p:spPr bwMode="gray">
              <a:xfrm>
                <a:off x="1035" y="1317"/>
                <a:ext cx="21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50" b="1"/>
                  <a:t>1</a:t>
                </a:r>
              </a:p>
            </p:txBody>
          </p:sp>
          <p:sp>
            <p:nvSpPr>
              <p:cNvPr id="44" name="Text Box 11">
                <a:extLst>
                  <a:ext uri="{FF2B5EF4-FFF2-40B4-BE49-F238E27FC236}">
                    <a16:creationId xmlns:a16="http://schemas.microsoft.com/office/drawing/2014/main" id="{956E1C07-E96D-40DF-81F8-5D5ED277E3A2}"/>
                  </a:ext>
                </a:extLst>
              </p:cNvPr>
              <p:cNvSpPr txBox="1">
                <a:spLocks noChangeArrowheads="1"/>
              </p:cNvSpPr>
              <p:nvPr/>
            </p:nvSpPr>
            <p:spPr bwMode="gray">
              <a:xfrm>
                <a:off x="1329" y="1280"/>
                <a:ext cx="2718"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spAutoFit/>
              </a:bodyPr>
              <a:lstStyle/>
              <a:p>
                <a:pPr algn="l"/>
                <a:r>
                  <a:rPr lang="en-US" sz="2000" b="1" dirty="0" err="1">
                    <a:solidFill>
                      <a:schemeClr val="bg1"/>
                    </a:solidFill>
                    <a:latin typeface="Times New Roman" panose="02020603050405020304" pitchFamily="18" charset="0"/>
                    <a:cs typeface="Times New Roman" panose="02020603050405020304" pitchFamily="18" charset="0"/>
                  </a:rPr>
                  <a:t>Hệ</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điều</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hành</a:t>
                </a:r>
                <a:r>
                  <a:rPr lang="en-US" sz="2000" b="1" dirty="0">
                    <a:solidFill>
                      <a:schemeClr val="bg1"/>
                    </a:solidFill>
                    <a:latin typeface="Times New Roman" panose="02020603050405020304" pitchFamily="18" charset="0"/>
                    <a:cs typeface="Times New Roman" panose="02020603050405020304" pitchFamily="18" charset="0"/>
                  </a:rPr>
                  <a:t>: Microsoft Windows 10</a:t>
                </a:r>
              </a:p>
            </p:txBody>
          </p:sp>
        </p:grpSp>
        <p:grpSp>
          <p:nvGrpSpPr>
            <p:cNvPr id="13" name="Group 42">
              <a:extLst>
                <a:ext uri="{FF2B5EF4-FFF2-40B4-BE49-F238E27FC236}">
                  <a16:creationId xmlns:a16="http://schemas.microsoft.com/office/drawing/2014/main" id="{EFE9ADD9-BFFF-4545-A0AA-CDA6E11D8A3F}"/>
                </a:ext>
              </a:extLst>
            </p:cNvPr>
            <p:cNvGrpSpPr>
              <a:grpSpLocks/>
            </p:cNvGrpSpPr>
            <p:nvPr/>
          </p:nvGrpSpPr>
          <p:grpSpPr bwMode="auto">
            <a:xfrm>
              <a:off x="1200" y="1704"/>
              <a:ext cx="3996" cy="340"/>
              <a:chOff x="1200" y="1704"/>
              <a:chExt cx="3996" cy="340"/>
            </a:xfrm>
          </p:grpSpPr>
          <p:sp>
            <p:nvSpPr>
              <p:cNvPr id="35" name="AutoShape 4">
                <a:extLst>
                  <a:ext uri="{FF2B5EF4-FFF2-40B4-BE49-F238E27FC236}">
                    <a16:creationId xmlns:a16="http://schemas.microsoft.com/office/drawing/2014/main" id="{EBB56DDA-6888-4B47-981A-B59A7406370F}"/>
                  </a:ext>
                </a:extLst>
              </p:cNvPr>
              <p:cNvSpPr>
                <a:spLocks noChangeArrowheads="1"/>
              </p:cNvSpPr>
              <p:nvPr/>
            </p:nvSpPr>
            <p:spPr bwMode="gray">
              <a:xfrm>
                <a:off x="1417" y="1704"/>
                <a:ext cx="3779" cy="333"/>
              </a:xfrm>
              <a:prstGeom prst="roundRect">
                <a:avLst>
                  <a:gd name="adj" fmla="val 50000"/>
                </a:avLst>
              </a:prstGeom>
              <a:gradFill rotWithShape="0">
                <a:gsLst>
                  <a:gs pos="0">
                    <a:srgbClr val="0099FF"/>
                  </a:gs>
                  <a:gs pos="100000">
                    <a:schemeClr val="tx1"/>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sp>
            <p:nvSpPr>
              <p:cNvPr id="36" name="Text Box 12">
                <a:extLst>
                  <a:ext uri="{FF2B5EF4-FFF2-40B4-BE49-F238E27FC236}">
                    <a16:creationId xmlns:a16="http://schemas.microsoft.com/office/drawing/2014/main" id="{ACC9203A-B2F8-4798-AF72-8ABD6B074632}"/>
                  </a:ext>
                </a:extLst>
              </p:cNvPr>
              <p:cNvSpPr txBox="1">
                <a:spLocks noChangeArrowheads="1"/>
              </p:cNvSpPr>
              <p:nvPr/>
            </p:nvSpPr>
            <p:spPr bwMode="gray">
              <a:xfrm>
                <a:off x="1525" y="1740"/>
                <a:ext cx="3174"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spAutoFit/>
              </a:bodyPr>
              <a:lstStyle/>
              <a:p>
                <a:r>
                  <a:rPr lang="en-US" sz="2000" b="1" dirty="0" err="1">
                    <a:solidFill>
                      <a:schemeClr val="bg1"/>
                    </a:solidFill>
                    <a:latin typeface="Times New Roman" panose="02020603050405020304" pitchFamily="18" charset="0"/>
                    <a:cs typeface="Times New Roman" panose="02020603050405020304" pitchFamily="18" charset="0"/>
                  </a:rPr>
                  <a:t>Hệ</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quản</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trị</a:t>
                </a:r>
                <a:r>
                  <a:rPr lang="en-US" sz="2000" b="1" dirty="0">
                    <a:solidFill>
                      <a:schemeClr val="bg1"/>
                    </a:solidFill>
                    <a:latin typeface="Times New Roman" panose="02020603050405020304" pitchFamily="18" charset="0"/>
                    <a:cs typeface="Times New Roman" panose="02020603050405020304" pitchFamily="18" charset="0"/>
                  </a:rPr>
                  <a:t> c</a:t>
                </a:r>
                <a:r>
                  <a:rPr lang="vi-VN" sz="2000" b="1" dirty="0">
                    <a:solidFill>
                      <a:schemeClr val="bg1"/>
                    </a:solidFill>
                    <a:latin typeface="Times New Roman" panose="02020603050405020304" pitchFamily="18" charset="0"/>
                    <a:cs typeface="Times New Roman" panose="02020603050405020304" pitchFamily="18" charset="0"/>
                  </a:rPr>
                  <a:t>ơ</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sở</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dữ</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liệu</a:t>
                </a:r>
                <a:r>
                  <a:rPr lang="en-US" sz="2000" b="1" dirty="0">
                    <a:solidFill>
                      <a:schemeClr val="bg1"/>
                    </a:solidFill>
                    <a:latin typeface="Times New Roman" panose="02020603050405020304" pitchFamily="18" charset="0"/>
                    <a:cs typeface="Times New Roman" panose="02020603050405020304" pitchFamily="18" charset="0"/>
                  </a:rPr>
                  <a:t>: SQL Server 2014 </a:t>
                </a:r>
              </a:p>
            </p:txBody>
          </p:sp>
          <p:grpSp>
            <p:nvGrpSpPr>
              <p:cNvPr id="37" name="Group 14">
                <a:extLst>
                  <a:ext uri="{FF2B5EF4-FFF2-40B4-BE49-F238E27FC236}">
                    <a16:creationId xmlns:a16="http://schemas.microsoft.com/office/drawing/2014/main" id="{6AB83810-3727-40CB-912E-0F48B85F11B9}"/>
                  </a:ext>
                </a:extLst>
              </p:cNvPr>
              <p:cNvGrpSpPr>
                <a:grpSpLocks/>
              </p:cNvGrpSpPr>
              <p:nvPr/>
            </p:nvGrpSpPr>
            <p:grpSpPr bwMode="auto">
              <a:xfrm>
                <a:off x="1200" y="1728"/>
                <a:ext cx="316" cy="316"/>
                <a:chOff x="980" y="1412"/>
                <a:chExt cx="316" cy="316"/>
              </a:xfrm>
            </p:grpSpPr>
            <p:sp>
              <p:nvSpPr>
                <p:cNvPr id="39" name="Oval 15">
                  <a:extLst>
                    <a:ext uri="{FF2B5EF4-FFF2-40B4-BE49-F238E27FC236}">
                      <a16:creationId xmlns:a16="http://schemas.microsoft.com/office/drawing/2014/main" id="{7616D00E-9150-4B28-B324-0A97F810725F}"/>
                    </a:ext>
                  </a:extLst>
                </p:cNvPr>
                <p:cNvSpPr>
                  <a:spLocks noChangeArrowheads="1"/>
                </p:cNvSpPr>
                <p:nvPr/>
              </p:nvSpPr>
              <p:spPr bwMode="gray">
                <a:xfrm>
                  <a:off x="980" y="1412"/>
                  <a:ext cx="316" cy="316"/>
                </a:xfrm>
                <a:prstGeom prst="ellipse">
                  <a:avLst/>
                </a:prstGeom>
                <a:solidFill>
                  <a:srgbClr val="0099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sp>
              <p:nvSpPr>
                <p:cNvPr id="40" name="Oval 16">
                  <a:extLst>
                    <a:ext uri="{FF2B5EF4-FFF2-40B4-BE49-F238E27FC236}">
                      <a16:creationId xmlns:a16="http://schemas.microsoft.com/office/drawing/2014/main" id="{8F153764-91A3-47E9-BD2D-00484AE807D1}"/>
                    </a:ext>
                  </a:extLst>
                </p:cNvPr>
                <p:cNvSpPr>
                  <a:spLocks noChangeArrowheads="1"/>
                </p:cNvSpPr>
                <p:nvPr/>
              </p:nvSpPr>
              <p:spPr bwMode="gray">
                <a:xfrm>
                  <a:off x="1028" y="1461"/>
                  <a:ext cx="220" cy="220"/>
                </a:xfrm>
                <a:prstGeom prst="ellipse">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sz="1050"/>
                </a:p>
              </p:txBody>
            </p:sp>
          </p:grpSp>
          <p:sp>
            <p:nvSpPr>
              <p:cNvPr id="38" name="Text Box 17">
                <a:extLst>
                  <a:ext uri="{FF2B5EF4-FFF2-40B4-BE49-F238E27FC236}">
                    <a16:creationId xmlns:a16="http://schemas.microsoft.com/office/drawing/2014/main" id="{FB08BAE2-6F27-4490-858A-9B474DDA2F12}"/>
                  </a:ext>
                </a:extLst>
              </p:cNvPr>
              <p:cNvSpPr txBox="1">
                <a:spLocks noChangeArrowheads="1"/>
              </p:cNvSpPr>
              <p:nvPr/>
            </p:nvSpPr>
            <p:spPr bwMode="gray">
              <a:xfrm>
                <a:off x="1257" y="1776"/>
                <a:ext cx="21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50" b="1"/>
                  <a:t>2</a:t>
                </a:r>
              </a:p>
            </p:txBody>
          </p:sp>
        </p:grpSp>
        <p:grpSp>
          <p:nvGrpSpPr>
            <p:cNvPr id="14" name="Group 43">
              <a:extLst>
                <a:ext uri="{FF2B5EF4-FFF2-40B4-BE49-F238E27FC236}">
                  <a16:creationId xmlns:a16="http://schemas.microsoft.com/office/drawing/2014/main" id="{C6F84C89-6F39-40FA-BD33-F0A1707559C3}"/>
                </a:ext>
              </a:extLst>
            </p:cNvPr>
            <p:cNvGrpSpPr>
              <a:grpSpLocks/>
            </p:cNvGrpSpPr>
            <p:nvPr/>
          </p:nvGrpSpPr>
          <p:grpSpPr bwMode="auto">
            <a:xfrm>
              <a:off x="1289" y="2160"/>
              <a:ext cx="4089" cy="339"/>
              <a:chOff x="1289" y="2160"/>
              <a:chExt cx="4089" cy="339"/>
            </a:xfrm>
          </p:grpSpPr>
          <p:sp>
            <p:nvSpPr>
              <p:cNvPr id="29" name="AutoShape 18">
                <a:extLst>
                  <a:ext uri="{FF2B5EF4-FFF2-40B4-BE49-F238E27FC236}">
                    <a16:creationId xmlns:a16="http://schemas.microsoft.com/office/drawing/2014/main" id="{BD71DD25-EFC1-4F8C-8311-3EE11B359C42}"/>
                  </a:ext>
                </a:extLst>
              </p:cNvPr>
              <p:cNvSpPr>
                <a:spLocks noChangeArrowheads="1"/>
              </p:cNvSpPr>
              <p:nvPr/>
            </p:nvSpPr>
            <p:spPr bwMode="gray">
              <a:xfrm>
                <a:off x="1472" y="2160"/>
                <a:ext cx="3906" cy="334"/>
              </a:xfrm>
              <a:prstGeom prst="roundRect">
                <a:avLst>
                  <a:gd name="adj" fmla="val 50000"/>
                </a:avLst>
              </a:prstGeom>
              <a:gradFill rotWithShape="0">
                <a:gsLst>
                  <a:gs pos="0">
                    <a:srgbClr val="33CC33"/>
                  </a:gs>
                  <a:gs pos="100000">
                    <a:schemeClr val="tx1">
                      <a:alpha val="98000"/>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grpSp>
            <p:nvGrpSpPr>
              <p:cNvPr id="30" name="Group 19">
                <a:extLst>
                  <a:ext uri="{FF2B5EF4-FFF2-40B4-BE49-F238E27FC236}">
                    <a16:creationId xmlns:a16="http://schemas.microsoft.com/office/drawing/2014/main" id="{DA95C60E-F77E-4D79-BD5D-12F6F5DFB524}"/>
                  </a:ext>
                </a:extLst>
              </p:cNvPr>
              <p:cNvGrpSpPr>
                <a:grpSpLocks/>
              </p:cNvGrpSpPr>
              <p:nvPr/>
            </p:nvGrpSpPr>
            <p:grpSpPr bwMode="auto">
              <a:xfrm>
                <a:off x="1289" y="2183"/>
                <a:ext cx="316" cy="316"/>
                <a:chOff x="980" y="1412"/>
                <a:chExt cx="316" cy="316"/>
              </a:xfrm>
            </p:grpSpPr>
            <p:sp>
              <p:nvSpPr>
                <p:cNvPr id="33" name="Oval 20">
                  <a:extLst>
                    <a:ext uri="{FF2B5EF4-FFF2-40B4-BE49-F238E27FC236}">
                      <a16:creationId xmlns:a16="http://schemas.microsoft.com/office/drawing/2014/main" id="{6CD97A0E-A142-464C-AB6F-443E4F24EF21}"/>
                    </a:ext>
                  </a:extLst>
                </p:cNvPr>
                <p:cNvSpPr>
                  <a:spLocks noChangeArrowheads="1"/>
                </p:cNvSpPr>
                <p:nvPr/>
              </p:nvSpPr>
              <p:spPr bwMode="gray">
                <a:xfrm>
                  <a:off x="980" y="1412"/>
                  <a:ext cx="316" cy="316"/>
                </a:xfrm>
                <a:prstGeom prst="ellipse">
                  <a:avLst/>
                </a:prstGeom>
                <a:solidFill>
                  <a:srgbClr val="33CC33"/>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sp>
              <p:nvSpPr>
                <p:cNvPr id="34" name="Oval 21">
                  <a:extLst>
                    <a:ext uri="{FF2B5EF4-FFF2-40B4-BE49-F238E27FC236}">
                      <a16:creationId xmlns:a16="http://schemas.microsoft.com/office/drawing/2014/main" id="{39671543-E742-4D69-BAE8-4573AFE4CB5D}"/>
                    </a:ext>
                  </a:extLst>
                </p:cNvPr>
                <p:cNvSpPr>
                  <a:spLocks noChangeArrowheads="1"/>
                </p:cNvSpPr>
                <p:nvPr/>
              </p:nvSpPr>
              <p:spPr bwMode="gray">
                <a:xfrm>
                  <a:off x="1028" y="1461"/>
                  <a:ext cx="220" cy="220"/>
                </a:xfrm>
                <a:prstGeom prst="ellipse">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sz="1050"/>
                </a:p>
              </p:txBody>
            </p:sp>
          </p:grpSp>
          <p:sp>
            <p:nvSpPr>
              <p:cNvPr id="31" name="Text Box 22">
                <a:extLst>
                  <a:ext uri="{FF2B5EF4-FFF2-40B4-BE49-F238E27FC236}">
                    <a16:creationId xmlns:a16="http://schemas.microsoft.com/office/drawing/2014/main" id="{AAF77ED1-8504-4B6B-941B-D4B1763B9832}"/>
                  </a:ext>
                </a:extLst>
              </p:cNvPr>
              <p:cNvSpPr txBox="1">
                <a:spLocks noChangeArrowheads="1"/>
              </p:cNvSpPr>
              <p:nvPr/>
            </p:nvSpPr>
            <p:spPr bwMode="gray">
              <a:xfrm>
                <a:off x="1344" y="2232"/>
                <a:ext cx="21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50" b="1"/>
                  <a:t>3</a:t>
                </a:r>
              </a:p>
            </p:txBody>
          </p:sp>
          <p:sp>
            <p:nvSpPr>
              <p:cNvPr id="32" name="Text Box 23">
                <a:extLst>
                  <a:ext uri="{FF2B5EF4-FFF2-40B4-BE49-F238E27FC236}">
                    <a16:creationId xmlns:a16="http://schemas.microsoft.com/office/drawing/2014/main" id="{FD1B0249-34D8-410C-A310-C43BFC9D1EB3}"/>
                  </a:ext>
                </a:extLst>
              </p:cNvPr>
              <p:cNvSpPr txBox="1">
                <a:spLocks noChangeArrowheads="1"/>
              </p:cNvSpPr>
              <p:nvPr/>
            </p:nvSpPr>
            <p:spPr bwMode="gray">
              <a:xfrm>
                <a:off x="1605" y="2169"/>
                <a:ext cx="3655"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spAutoFit/>
              </a:bodyPr>
              <a:lstStyle/>
              <a:p>
                <a:r>
                  <a:rPr lang="en-US" sz="2000" b="1" dirty="0" err="1">
                    <a:solidFill>
                      <a:schemeClr val="bg1"/>
                    </a:solidFill>
                    <a:latin typeface="Times New Roman" panose="02020603050405020304" pitchFamily="18" charset="0"/>
                    <a:cs typeface="Times New Roman" panose="02020603050405020304" pitchFamily="18" charset="0"/>
                  </a:rPr>
                  <a:t>Công</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cụ</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phân</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tích</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thiết</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kế</a:t>
                </a:r>
                <a:r>
                  <a:rPr lang="en-US" sz="2000" b="1" dirty="0">
                    <a:solidFill>
                      <a:schemeClr val="bg1"/>
                    </a:solidFill>
                    <a:latin typeface="Times New Roman" panose="02020603050405020304" pitchFamily="18" charset="0"/>
                    <a:cs typeface="Times New Roman" panose="02020603050405020304" pitchFamily="18" charset="0"/>
                  </a:rPr>
                  <a:t>: Visio Professional 2016</a:t>
                </a:r>
              </a:p>
            </p:txBody>
          </p:sp>
        </p:grpSp>
        <p:grpSp>
          <p:nvGrpSpPr>
            <p:cNvPr id="15" name="Group 44">
              <a:extLst>
                <a:ext uri="{FF2B5EF4-FFF2-40B4-BE49-F238E27FC236}">
                  <a16:creationId xmlns:a16="http://schemas.microsoft.com/office/drawing/2014/main" id="{60AC9F51-7E81-46B1-A856-C3340AC9AF42}"/>
                </a:ext>
              </a:extLst>
            </p:cNvPr>
            <p:cNvGrpSpPr>
              <a:grpSpLocks/>
            </p:cNvGrpSpPr>
            <p:nvPr/>
          </p:nvGrpSpPr>
          <p:grpSpPr bwMode="auto">
            <a:xfrm>
              <a:off x="1200" y="2634"/>
              <a:ext cx="4178" cy="340"/>
              <a:chOff x="1200" y="2634"/>
              <a:chExt cx="4178" cy="340"/>
            </a:xfrm>
          </p:grpSpPr>
          <p:sp>
            <p:nvSpPr>
              <p:cNvPr id="23" name="AutoShape 24">
                <a:extLst>
                  <a:ext uri="{FF2B5EF4-FFF2-40B4-BE49-F238E27FC236}">
                    <a16:creationId xmlns:a16="http://schemas.microsoft.com/office/drawing/2014/main" id="{4C2DB167-6994-442E-AB35-D452AFA62407}"/>
                  </a:ext>
                </a:extLst>
              </p:cNvPr>
              <p:cNvSpPr>
                <a:spLocks noChangeArrowheads="1"/>
              </p:cNvSpPr>
              <p:nvPr/>
            </p:nvSpPr>
            <p:spPr bwMode="gray">
              <a:xfrm>
                <a:off x="1417" y="2634"/>
                <a:ext cx="3961" cy="333"/>
              </a:xfrm>
              <a:prstGeom prst="roundRect">
                <a:avLst>
                  <a:gd name="adj" fmla="val 50000"/>
                </a:avLst>
              </a:prstGeom>
              <a:gradFill rotWithShape="0">
                <a:gsLst>
                  <a:gs pos="0">
                    <a:srgbClr val="0099FF"/>
                  </a:gs>
                  <a:gs pos="100000">
                    <a:schemeClr val="tx1"/>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sp>
            <p:nvSpPr>
              <p:cNvPr id="24" name="Text Box 25">
                <a:extLst>
                  <a:ext uri="{FF2B5EF4-FFF2-40B4-BE49-F238E27FC236}">
                    <a16:creationId xmlns:a16="http://schemas.microsoft.com/office/drawing/2014/main" id="{5064F98D-5336-499A-95C2-45CB19E2D5E4}"/>
                  </a:ext>
                </a:extLst>
              </p:cNvPr>
              <p:cNvSpPr txBox="1">
                <a:spLocks noChangeArrowheads="1"/>
              </p:cNvSpPr>
              <p:nvPr/>
            </p:nvSpPr>
            <p:spPr bwMode="gray">
              <a:xfrm>
                <a:off x="1536" y="2661"/>
                <a:ext cx="3723"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spAutoFit/>
              </a:bodyPr>
              <a:lstStyle/>
              <a:p>
                <a:pPr lvl="1"/>
                <a:r>
                  <a:rPr lang="en-US" sz="2000" b="1" dirty="0" err="1">
                    <a:solidFill>
                      <a:schemeClr val="bg1"/>
                    </a:solidFill>
                    <a:latin typeface="Times New Roman" panose="02020603050405020304" pitchFamily="18" charset="0"/>
                    <a:cs typeface="Times New Roman" panose="02020603050405020304" pitchFamily="18" charset="0"/>
                  </a:rPr>
                  <a:t>Công</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cụ</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xây</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dựng</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ứng</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dụng</a:t>
                </a:r>
                <a:r>
                  <a:rPr lang="en-US" sz="2000" b="1" dirty="0">
                    <a:solidFill>
                      <a:schemeClr val="bg1"/>
                    </a:solidFill>
                    <a:latin typeface="Times New Roman" panose="02020603050405020304" pitchFamily="18" charset="0"/>
                    <a:cs typeface="Times New Roman" panose="02020603050405020304" pitchFamily="18" charset="0"/>
                  </a:rPr>
                  <a:t>: Visual Studio C# 2015</a:t>
                </a:r>
              </a:p>
            </p:txBody>
          </p:sp>
          <p:grpSp>
            <p:nvGrpSpPr>
              <p:cNvPr id="25" name="Group 26">
                <a:extLst>
                  <a:ext uri="{FF2B5EF4-FFF2-40B4-BE49-F238E27FC236}">
                    <a16:creationId xmlns:a16="http://schemas.microsoft.com/office/drawing/2014/main" id="{0AFD70D0-CF6D-4D7D-9701-BB347D3BC6B3}"/>
                  </a:ext>
                </a:extLst>
              </p:cNvPr>
              <p:cNvGrpSpPr>
                <a:grpSpLocks/>
              </p:cNvGrpSpPr>
              <p:nvPr/>
            </p:nvGrpSpPr>
            <p:grpSpPr bwMode="auto">
              <a:xfrm>
                <a:off x="1200" y="2658"/>
                <a:ext cx="316" cy="316"/>
                <a:chOff x="980" y="1412"/>
                <a:chExt cx="316" cy="316"/>
              </a:xfrm>
            </p:grpSpPr>
            <p:sp>
              <p:nvSpPr>
                <p:cNvPr id="27" name="Oval 27">
                  <a:extLst>
                    <a:ext uri="{FF2B5EF4-FFF2-40B4-BE49-F238E27FC236}">
                      <a16:creationId xmlns:a16="http://schemas.microsoft.com/office/drawing/2014/main" id="{3A334635-2BC8-4E88-8265-5814A0A5AF1B}"/>
                    </a:ext>
                  </a:extLst>
                </p:cNvPr>
                <p:cNvSpPr>
                  <a:spLocks noChangeArrowheads="1"/>
                </p:cNvSpPr>
                <p:nvPr/>
              </p:nvSpPr>
              <p:spPr bwMode="gray">
                <a:xfrm>
                  <a:off x="980" y="1412"/>
                  <a:ext cx="316" cy="316"/>
                </a:xfrm>
                <a:prstGeom prst="ellipse">
                  <a:avLst/>
                </a:prstGeom>
                <a:solidFill>
                  <a:srgbClr val="0099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sp>
              <p:nvSpPr>
                <p:cNvPr id="28" name="Oval 28">
                  <a:extLst>
                    <a:ext uri="{FF2B5EF4-FFF2-40B4-BE49-F238E27FC236}">
                      <a16:creationId xmlns:a16="http://schemas.microsoft.com/office/drawing/2014/main" id="{25EFB518-E143-43ED-8818-419EDC16DCDA}"/>
                    </a:ext>
                  </a:extLst>
                </p:cNvPr>
                <p:cNvSpPr>
                  <a:spLocks noChangeArrowheads="1"/>
                </p:cNvSpPr>
                <p:nvPr/>
              </p:nvSpPr>
              <p:spPr bwMode="gray">
                <a:xfrm>
                  <a:off x="1028" y="1461"/>
                  <a:ext cx="220" cy="220"/>
                </a:xfrm>
                <a:prstGeom prst="ellipse">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sz="1050"/>
                </a:p>
              </p:txBody>
            </p:sp>
          </p:grpSp>
          <p:sp>
            <p:nvSpPr>
              <p:cNvPr id="26" name="Text Box 29">
                <a:extLst>
                  <a:ext uri="{FF2B5EF4-FFF2-40B4-BE49-F238E27FC236}">
                    <a16:creationId xmlns:a16="http://schemas.microsoft.com/office/drawing/2014/main" id="{079DF2AA-CB4B-46C1-BB20-AB79D91D35B7}"/>
                  </a:ext>
                </a:extLst>
              </p:cNvPr>
              <p:cNvSpPr txBox="1">
                <a:spLocks noChangeArrowheads="1"/>
              </p:cNvSpPr>
              <p:nvPr/>
            </p:nvSpPr>
            <p:spPr bwMode="gray">
              <a:xfrm>
                <a:off x="1257" y="2706"/>
                <a:ext cx="21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50" b="1"/>
                  <a:t>4</a:t>
                </a:r>
              </a:p>
            </p:txBody>
          </p:sp>
        </p:grpSp>
        <p:grpSp>
          <p:nvGrpSpPr>
            <p:cNvPr id="16" name="Group 45">
              <a:extLst>
                <a:ext uri="{FF2B5EF4-FFF2-40B4-BE49-F238E27FC236}">
                  <a16:creationId xmlns:a16="http://schemas.microsoft.com/office/drawing/2014/main" id="{E2499BAB-F1DD-482D-B600-FD3882272790}"/>
                </a:ext>
              </a:extLst>
            </p:cNvPr>
            <p:cNvGrpSpPr>
              <a:grpSpLocks/>
            </p:cNvGrpSpPr>
            <p:nvPr/>
          </p:nvGrpSpPr>
          <p:grpSpPr bwMode="auto">
            <a:xfrm>
              <a:off x="921" y="3120"/>
              <a:ext cx="4119" cy="339"/>
              <a:chOff x="921" y="3120"/>
              <a:chExt cx="4119" cy="339"/>
            </a:xfrm>
          </p:grpSpPr>
          <p:sp>
            <p:nvSpPr>
              <p:cNvPr id="17" name="AutoShape 30">
                <a:extLst>
                  <a:ext uri="{FF2B5EF4-FFF2-40B4-BE49-F238E27FC236}">
                    <a16:creationId xmlns:a16="http://schemas.microsoft.com/office/drawing/2014/main" id="{B4A1E495-7CD5-48EB-A1DD-5E96E353D637}"/>
                  </a:ext>
                </a:extLst>
              </p:cNvPr>
              <p:cNvSpPr>
                <a:spLocks noChangeArrowheads="1"/>
              </p:cNvSpPr>
              <p:nvPr/>
            </p:nvSpPr>
            <p:spPr bwMode="gray">
              <a:xfrm>
                <a:off x="1104" y="3120"/>
                <a:ext cx="3936" cy="334"/>
              </a:xfrm>
              <a:prstGeom prst="roundRect">
                <a:avLst>
                  <a:gd name="adj" fmla="val 50000"/>
                </a:avLst>
              </a:prstGeom>
              <a:gradFill rotWithShape="0">
                <a:gsLst>
                  <a:gs pos="0">
                    <a:srgbClr val="33CC33"/>
                  </a:gs>
                  <a:gs pos="100000">
                    <a:schemeClr val="tx1">
                      <a:alpha val="98000"/>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grpSp>
            <p:nvGrpSpPr>
              <p:cNvPr id="18" name="Group 31">
                <a:extLst>
                  <a:ext uri="{FF2B5EF4-FFF2-40B4-BE49-F238E27FC236}">
                    <a16:creationId xmlns:a16="http://schemas.microsoft.com/office/drawing/2014/main" id="{109BB9A9-80EC-4474-92CD-377218726764}"/>
                  </a:ext>
                </a:extLst>
              </p:cNvPr>
              <p:cNvGrpSpPr>
                <a:grpSpLocks/>
              </p:cNvGrpSpPr>
              <p:nvPr/>
            </p:nvGrpSpPr>
            <p:grpSpPr bwMode="auto">
              <a:xfrm>
                <a:off x="921" y="3143"/>
                <a:ext cx="316" cy="316"/>
                <a:chOff x="980" y="1412"/>
                <a:chExt cx="316" cy="316"/>
              </a:xfrm>
            </p:grpSpPr>
            <p:sp>
              <p:nvSpPr>
                <p:cNvPr id="21" name="Oval 32">
                  <a:extLst>
                    <a:ext uri="{FF2B5EF4-FFF2-40B4-BE49-F238E27FC236}">
                      <a16:creationId xmlns:a16="http://schemas.microsoft.com/office/drawing/2014/main" id="{0F167124-8DEF-498A-91F5-5277442104E7}"/>
                    </a:ext>
                  </a:extLst>
                </p:cNvPr>
                <p:cNvSpPr>
                  <a:spLocks noChangeArrowheads="1"/>
                </p:cNvSpPr>
                <p:nvPr/>
              </p:nvSpPr>
              <p:spPr bwMode="gray">
                <a:xfrm>
                  <a:off x="980" y="1412"/>
                  <a:ext cx="316" cy="316"/>
                </a:xfrm>
                <a:prstGeom prst="ellipse">
                  <a:avLst/>
                </a:prstGeom>
                <a:solidFill>
                  <a:srgbClr val="33CC33"/>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sz="1050"/>
                </a:p>
              </p:txBody>
            </p:sp>
            <p:sp>
              <p:nvSpPr>
                <p:cNvPr id="22" name="Oval 33">
                  <a:extLst>
                    <a:ext uri="{FF2B5EF4-FFF2-40B4-BE49-F238E27FC236}">
                      <a16:creationId xmlns:a16="http://schemas.microsoft.com/office/drawing/2014/main" id="{1877F776-476F-4640-800F-8815936336B0}"/>
                    </a:ext>
                  </a:extLst>
                </p:cNvPr>
                <p:cNvSpPr>
                  <a:spLocks noChangeArrowheads="1"/>
                </p:cNvSpPr>
                <p:nvPr/>
              </p:nvSpPr>
              <p:spPr bwMode="gray">
                <a:xfrm>
                  <a:off x="1028" y="1461"/>
                  <a:ext cx="220" cy="220"/>
                </a:xfrm>
                <a:prstGeom prst="ellipse">
                  <a:avLst/>
                </a:prstGeom>
                <a:solidFill>
                  <a:srgbClr val="FF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endParaRPr lang="en-US" sz="1050"/>
                </a:p>
              </p:txBody>
            </p:sp>
          </p:grpSp>
          <p:sp>
            <p:nvSpPr>
              <p:cNvPr id="19" name="Text Box 34">
                <a:extLst>
                  <a:ext uri="{FF2B5EF4-FFF2-40B4-BE49-F238E27FC236}">
                    <a16:creationId xmlns:a16="http://schemas.microsoft.com/office/drawing/2014/main" id="{5E309AE1-567B-4985-9DD5-074BACE3D0D7}"/>
                  </a:ext>
                </a:extLst>
              </p:cNvPr>
              <p:cNvSpPr txBox="1">
                <a:spLocks noChangeArrowheads="1"/>
              </p:cNvSpPr>
              <p:nvPr/>
            </p:nvSpPr>
            <p:spPr bwMode="gray">
              <a:xfrm>
                <a:off x="976" y="3192"/>
                <a:ext cx="21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50" b="1"/>
                  <a:t>5</a:t>
                </a:r>
              </a:p>
            </p:txBody>
          </p:sp>
          <p:sp>
            <p:nvSpPr>
              <p:cNvPr id="20" name="Text Box 35">
                <a:extLst>
                  <a:ext uri="{FF2B5EF4-FFF2-40B4-BE49-F238E27FC236}">
                    <a16:creationId xmlns:a16="http://schemas.microsoft.com/office/drawing/2014/main" id="{819D3BB7-58DB-4FD7-BA41-909BF1AEA3DD}"/>
                  </a:ext>
                </a:extLst>
              </p:cNvPr>
              <p:cNvSpPr txBox="1">
                <a:spLocks noChangeArrowheads="1"/>
              </p:cNvSpPr>
              <p:nvPr/>
            </p:nvSpPr>
            <p:spPr bwMode="gray">
              <a:xfrm>
                <a:off x="1237" y="3138"/>
                <a:ext cx="2704"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spAutoFit/>
              </a:bodyPr>
              <a:lstStyle/>
              <a:p>
                <a:pPr lvl="1"/>
                <a:r>
                  <a:rPr lang="en-US" sz="2000" b="1" dirty="0" err="1">
                    <a:solidFill>
                      <a:schemeClr val="bg1"/>
                    </a:solidFill>
                    <a:latin typeface="Times New Roman" panose="02020603050405020304" pitchFamily="18" charset="0"/>
                    <a:cs typeface="Times New Roman" panose="02020603050405020304" pitchFamily="18" charset="0"/>
                  </a:rPr>
                  <a:t>Các</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thư</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viện</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đã</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dùng</a:t>
                </a:r>
                <a:r>
                  <a:rPr lang="en-US" sz="2000" b="1" dirty="0">
                    <a:solidFill>
                      <a:schemeClr val="bg1"/>
                    </a:solidFill>
                    <a:latin typeface="Times New Roman" panose="02020603050405020304" pitchFamily="18" charset="0"/>
                    <a:cs typeface="Times New Roman" panose="02020603050405020304" pitchFamily="18" charset="0"/>
                  </a:rPr>
                  <a:t>: Crystal report</a:t>
                </a:r>
              </a:p>
            </p:txBody>
          </p:sp>
        </p:grpSp>
      </p:grpSp>
      <p:sp>
        <p:nvSpPr>
          <p:cNvPr id="5" name="TextBox 4">
            <a:extLst>
              <a:ext uri="{FF2B5EF4-FFF2-40B4-BE49-F238E27FC236}">
                <a16:creationId xmlns:a16="http://schemas.microsoft.com/office/drawing/2014/main" id="{A57826F6-B308-45B2-9D0E-A3AB363B0A03}"/>
              </a:ext>
            </a:extLst>
          </p:cNvPr>
          <p:cNvSpPr txBox="1"/>
          <p:nvPr/>
        </p:nvSpPr>
        <p:spPr>
          <a:xfrm>
            <a:off x="191069" y="341194"/>
            <a:ext cx="8953081" cy="600164"/>
          </a:xfrm>
          <a:prstGeom prst="rect">
            <a:avLst/>
          </a:prstGeom>
          <a:noFill/>
        </p:spPr>
        <p:txBody>
          <a:bodyPr wrap="square" rtlCol="0">
            <a:spAutoFit/>
          </a:bodyPr>
          <a:lstStyle/>
          <a:p>
            <a:r>
              <a:rPr lang="en-US" sz="3300" b="1" dirty="0">
                <a:solidFill>
                  <a:srgbClr val="FFFF00"/>
                </a:solidFill>
                <a:latin typeface="Times New Roman" panose="02020603050405020304" pitchFamily="18" charset="0"/>
                <a:cs typeface="Times New Roman" panose="02020603050405020304" pitchFamily="18" charset="0"/>
              </a:rPr>
              <a:t>1.Môi </a:t>
            </a:r>
            <a:r>
              <a:rPr lang="en-US" sz="3300" b="1" dirty="0" err="1">
                <a:solidFill>
                  <a:srgbClr val="FFFF00"/>
                </a:solidFill>
                <a:latin typeface="Times New Roman" panose="02020603050405020304" pitchFamily="18" charset="0"/>
                <a:cs typeface="Times New Roman" panose="02020603050405020304" pitchFamily="18" charset="0"/>
              </a:rPr>
              <a:t>tr</a:t>
            </a:r>
            <a:r>
              <a:rPr lang="vi-VN" sz="3300" b="1" dirty="0">
                <a:solidFill>
                  <a:srgbClr val="FFFF00"/>
                </a:solidFill>
                <a:latin typeface="Times New Roman" panose="02020603050405020304" pitchFamily="18" charset="0"/>
                <a:cs typeface="Times New Roman" panose="02020603050405020304" pitchFamily="18" charset="0"/>
              </a:rPr>
              <a:t>ư</a:t>
            </a:r>
            <a:r>
              <a:rPr lang="en-US" sz="3300" b="1" dirty="0" err="1">
                <a:solidFill>
                  <a:srgbClr val="FFFF00"/>
                </a:solidFill>
                <a:latin typeface="Times New Roman" panose="02020603050405020304" pitchFamily="18" charset="0"/>
                <a:cs typeface="Times New Roman" panose="02020603050405020304" pitchFamily="18" charset="0"/>
              </a:rPr>
              <a:t>ờng</a:t>
            </a:r>
            <a:r>
              <a:rPr lang="en-US" sz="3300" b="1" dirty="0">
                <a:solidFill>
                  <a:srgbClr val="FFFF00"/>
                </a:solidFill>
                <a:latin typeface="Times New Roman" panose="02020603050405020304" pitchFamily="18" charset="0"/>
                <a:cs typeface="Times New Roman" panose="02020603050405020304" pitchFamily="18" charset="0"/>
              </a:rPr>
              <a:t> </a:t>
            </a:r>
            <a:r>
              <a:rPr lang="en-US" sz="3300" b="1" dirty="0" err="1">
                <a:solidFill>
                  <a:srgbClr val="FFFF00"/>
                </a:solidFill>
                <a:latin typeface="Times New Roman" panose="02020603050405020304" pitchFamily="18" charset="0"/>
                <a:cs typeface="Times New Roman" panose="02020603050405020304" pitchFamily="18" charset="0"/>
              </a:rPr>
              <a:t>phát</a:t>
            </a:r>
            <a:r>
              <a:rPr lang="en-US" sz="3300" b="1" dirty="0">
                <a:solidFill>
                  <a:srgbClr val="FFFF00"/>
                </a:solidFill>
                <a:latin typeface="Times New Roman" panose="02020603050405020304" pitchFamily="18" charset="0"/>
                <a:cs typeface="Times New Roman" panose="02020603050405020304" pitchFamily="18" charset="0"/>
              </a:rPr>
              <a:t> </a:t>
            </a:r>
            <a:r>
              <a:rPr lang="en-US" sz="3300" b="1" dirty="0" err="1">
                <a:solidFill>
                  <a:srgbClr val="FFFF00"/>
                </a:solidFill>
                <a:latin typeface="Times New Roman" panose="02020603050405020304" pitchFamily="18" charset="0"/>
                <a:cs typeface="Times New Roman" panose="02020603050405020304" pitchFamily="18" charset="0"/>
              </a:rPr>
              <a:t>triển</a:t>
            </a:r>
            <a:r>
              <a:rPr lang="en-US" sz="3300" b="1" dirty="0">
                <a:solidFill>
                  <a:srgbClr val="FFFF00"/>
                </a:solidFill>
                <a:latin typeface="Times New Roman" panose="02020603050405020304" pitchFamily="18" charset="0"/>
                <a:cs typeface="Times New Roman" panose="02020603050405020304" pitchFamily="18" charset="0"/>
              </a:rPr>
              <a:t> - </a:t>
            </a:r>
            <a:r>
              <a:rPr lang="en-US" sz="3300" b="1" dirty="0" err="1">
                <a:solidFill>
                  <a:srgbClr val="FFFF00"/>
                </a:solidFill>
                <a:latin typeface="Times New Roman" panose="02020603050405020304" pitchFamily="18" charset="0"/>
                <a:cs typeface="Times New Roman" panose="02020603050405020304" pitchFamily="18" charset="0"/>
              </a:rPr>
              <a:t>Môi</a:t>
            </a:r>
            <a:r>
              <a:rPr lang="en-US" sz="3300" b="1" dirty="0">
                <a:solidFill>
                  <a:srgbClr val="FFFF00"/>
                </a:solidFill>
                <a:latin typeface="Times New Roman" panose="02020603050405020304" pitchFamily="18" charset="0"/>
                <a:cs typeface="Times New Roman" panose="02020603050405020304" pitchFamily="18" charset="0"/>
              </a:rPr>
              <a:t> </a:t>
            </a:r>
            <a:r>
              <a:rPr lang="en-US" sz="3300" b="1" dirty="0" err="1">
                <a:solidFill>
                  <a:srgbClr val="FFFF00"/>
                </a:solidFill>
                <a:latin typeface="Times New Roman" panose="02020603050405020304" pitchFamily="18" charset="0"/>
                <a:cs typeface="Times New Roman" panose="02020603050405020304" pitchFamily="18" charset="0"/>
              </a:rPr>
              <a:t>tr</a:t>
            </a:r>
            <a:r>
              <a:rPr lang="vi-VN" sz="3300" b="1" dirty="0">
                <a:solidFill>
                  <a:srgbClr val="FFFF00"/>
                </a:solidFill>
                <a:latin typeface="Times New Roman" panose="02020603050405020304" pitchFamily="18" charset="0"/>
                <a:cs typeface="Times New Roman" panose="02020603050405020304" pitchFamily="18" charset="0"/>
              </a:rPr>
              <a:t>ư</a:t>
            </a:r>
            <a:r>
              <a:rPr lang="en-US" sz="3300" b="1" dirty="0" err="1">
                <a:solidFill>
                  <a:srgbClr val="FFFF00"/>
                </a:solidFill>
                <a:latin typeface="Times New Roman" panose="02020603050405020304" pitchFamily="18" charset="0"/>
                <a:cs typeface="Times New Roman" panose="02020603050405020304" pitchFamily="18" charset="0"/>
              </a:rPr>
              <a:t>ờng</a:t>
            </a:r>
            <a:r>
              <a:rPr lang="en-US" sz="3300" b="1" dirty="0">
                <a:solidFill>
                  <a:srgbClr val="FFFF00"/>
                </a:solidFill>
                <a:latin typeface="Times New Roman" panose="02020603050405020304" pitchFamily="18" charset="0"/>
                <a:cs typeface="Times New Roman" panose="02020603050405020304" pitchFamily="18" charset="0"/>
              </a:rPr>
              <a:t> </a:t>
            </a:r>
            <a:r>
              <a:rPr lang="en-US" sz="3300" b="1" dirty="0" err="1">
                <a:solidFill>
                  <a:srgbClr val="FFFF00"/>
                </a:solidFill>
                <a:latin typeface="Times New Roman" panose="02020603050405020304" pitchFamily="18" charset="0"/>
                <a:cs typeface="Times New Roman" panose="02020603050405020304" pitchFamily="18" charset="0"/>
              </a:rPr>
              <a:t>triển</a:t>
            </a:r>
            <a:r>
              <a:rPr lang="en-US" sz="3300" b="1" dirty="0">
                <a:solidFill>
                  <a:srgbClr val="FFFF00"/>
                </a:solidFill>
                <a:latin typeface="Times New Roman" panose="02020603050405020304" pitchFamily="18" charset="0"/>
                <a:cs typeface="Times New Roman" panose="02020603050405020304" pitchFamily="18" charset="0"/>
              </a:rPr>
              <a:t> </a:t>
            </a:r>
            <a:r>
              <a:rPr lang="en-US" sz="3300" b="1" dirty="0" err="1">
                <a:solidFill>
                  <a:srgbClr val="FFFF00"/>
                </a:solidFill>
                <a:latin typeface="Times New Roman" panose="02020603050405020304" pitchFamily="18" charset="0"/>
                <a:cs typeface="Times New Roman" panose="02020603050405020304" pitchFamily="18" charset="0"/>
              </a:rPr>
              <a:t>khai</a:t>
            </a:r>
            <a:endParaRPr lang="en-US" sz="3300" b="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Shape 67"/>
          <p:cNvSpPr/>
          <p:nvPr/>
        </p:nvSpPr>
        <p:spPr>
          <a:xfrm>
            <a:off x="120982" y="-10319"/>
            <a:ext cx="9144000" cy="6866100"/>
          </a:xfrm>
          <a:prstGeom prst="rect">
            <a:avLst/>
          </a:prstGeom>
          <a:solidFill>
            <a:srgbClr val="000000">
              <a:alpha val="60000"/>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A57826F6-B308-45B2-9D0E-A3AB363B0A03}"/>
              </a:ext>
            </a:extLst>
          </p:cNvPr>
          <p:cNvSpPr txBox="1"/>
          <p:nvPr/>
        </p:nvSpPr>
        <p:spPr>
          <a:xfrm>
            <a:off x="1201003" y="341194"/>
            <a:ext cx="6983959" cy="6309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Môi</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tr</a:t>
            </a:r>
            <a:r>
              <a:rPr kumimoji="0" lang="vi-VN"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ư</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ờng</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triển</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r>
              <a:rPr kumimoji="0" lang="en-US" sz="3500" b="1" i="0" u="none" strike="noStrike" kern="0" cap="none" spc="0" normalizeH="0" baseline="0" noProof="0" dirty="0" err="1">
                <a:ln>
                  <a:noFill/>
                </a:ln>
                <a:solidFill>
                  <a:srgbClr val="FFFF00"/>
                </a:solidFill>
                <a:effectLst/>
                <a:uLnTx/>
                <a:uFillTx/>
                <a:latin typeface="Times New Roman" panose="02020603050405020304" pitchFamily="18" charset="0"/>
                <a:cs typeface="Times New Roman" panose="02020603050405020304" pitchFamily="18" charset="0"/>
                <a:sym typeface="Arial"/>
              </a:rPr>
              <a:t>khai</a:t>
            </a:r>
            <a:r>
              <a:rPr kumimoji="0" lang="en-US" sz="35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sym typeface="Arial"/>
              </a:rPr>
              <a:t> </a:t>
            </a:r>
          </a:p>
        </p:txBody>
      </p:sp>
      <p:grpSp>
        <p:nvGrpSpPr>
          <p:cNvPr id="47" name="Group 32">
            <a:extLst>
              <a:ext uri="{FF2B5EF4-FFF2-40B4-BE49-F238E27FC236}">
                <a16:creationId xmlns:a16="http://schemas.microsoft.com/office/drawing/2014/main" id="{2DFA4890-B811-4E7C-A67C-1E12E290CF96}"/>
              </a:ext>
            </a:extLst>
          </p:cNvPr>
          <p:cNvGrpSpPr>
            <a:grpSpLocks/>
          </p:cNvGrpSpPr>
          <p:nvPr/>
        </p:nvGrpSpPr>
        <p:grpSpPr bwMode="auto">
          <a:xfrm>
            <a:off x="1948427" y="4327972"/>
            <a:ext cx="5831994" cy="1994086"/>
            <a:chOff x="1296" y="2304"/>
            <a:chExt cx="2976" cy="432"/>
          </a:xfrm>
        </p:grpSpPr>
        <p:sp>
          <p:nvSpPr>
            <p:cNvPr id="48" name="AutoShape 15">
              <a:extLst>
                <a:ext uri="{FF2B5EF4-FFF2-40B4-BE49-F238E27FC236}">
                  <a16:creationId xmlns:a16="http://schemas.microsoft.com/office/drawing/2014/main" id="{FE5E4292-91B1-4993-918E-F6EE5419FCE4}"/>
                </a:ext>
              </a:extLst>
            </p:cNvPr>
            <p:cNvSpPr>
              <a:spLocks noChangeArrowheads="1"/>
            </p:cNvSpPr>
            <p:nvPr/>
          </p:nvSpPr>
          <p:spPr bwMode="gray">
            <a:xfrm>
              <a:off x="1536" y="2379"/>
              <a:ext cx="2736" cy="288"/>
            </a:xfrm>
            <a:prstGeom prst="roundRect">
              <a:avLst>
                <a:gd name="adj" fmla="val 16667"/>
              </a:avLst>
            </a:prstGeom>
            <a:gradFill rotWithShape="1">
              <a:gsLst>
                <a:gs pos="0">
                  <a:srgbClr val="FF9933">
                    <a:gamma/>
                    <a:tint val="21176"/>
                    <a:invGamma/>
                  </a:srgbClr>
                </a:gs>
                <a:gs pos="100000">
                  <a:srgbClr val="FF9933"/>
                </a:gs>
              </a:gsLst>
              <a:lin ang="0" scaled="1"/>
            </a:gra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endParaRPr lang="en-US" sz="1050"/>
            </a:p>
          </p:txBody>
        </p:sp>
        <p:sp>
          <p:nvSpPr>
            <p:cNvPr id="49" name="AutoShape 16">
              <a:extLst>
                <a:ext uri="{FF2B5EF4-FFF2-40B4-BE49-F238E27FC236}">
                  <a16:creationId xmlns:a16="http://schemas.microsoft.com/office/drawing/2014/main" id="{02C27F2A-1A4C-4E12-8035-65A42C26C924}"/>
                </a:ext>
              </a:extLst>
            </p:cNvPr>
            <p:cNvSpPr>
              <a:spLocks noChangeArrowheads="1"/>
            </p:cNvSpPr>
            <p:nvPr/>
          </p:nvSpPr>
          <p:spPr bwMode="gray">
            <a:xfrm>
              <a:off x="1296" y="2304"/>
              <a:ext cx="432" cy="432"/>
            </a:xfrm>
            <a:prstGeom prst="diamond">
              <a:avLst/>
            </a:prstGeom>
            <a:gradFill rotWithShape="1">
              <a:gsLst>
                <a:gs pos="0">
                  <a:srgbClr val="FF9933">
                    <a:gamma/>
                    <a:shade val="46275"/>
                    <a:invGamma/>
                  </a:srgbClr>
                </a:gs>
                <a:gs pos="100000">
                  <a:srgbClr val="FF9933"/>
                </a:gs>
              </a:gsLst>
              <a:lin ang="0" scaled="1"/>
            </a:gra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r>
                <a:rPr lang="en-US" sz="2400" b="1" dirty="0">
                  <a:latin typeface="Times New Roman" panose="02020603050405020304" pitchFamily="18" charset="0"/>
                  <a:cs typeface="Times New Roman" panose="02020603050405020304" pitchFamily="18" charset="0"/>
                </a:rPr>
                <a:t>3</a:t>
              </a:r>
            </a:p>
          </p:txBody>
        </p:sp>
      </p:grpSp>
      <p:grpSp>
        <p:nvGrpSpPr>
          <p:cNvPr id="50" name="Group 32">
            <a:extLst>
              <a:ext uri="{FF2B5EF4-FFF2-40B4-BE49-F238E27FC236}">
                <a16:creationId xmlns:a16="http://schemas.microsoft.com/office/drawing/2014/main" id="{00404C9E-F631-436D-9FBC-B4E207B13737}"/>
              </a:ext>
            </a:extLst>
          </p:cNvPr>
          <p:cNvGrpSpPr>
            <a:grpSpLocks/>
          </p:cNvGrpSpPr>
          <p:nvPr/>
        </p:nvGrpSpPr>
        <p:grpSpPr bwMode="auto">
          <a:xfrm>
            <a:off x="1948427" y="2549040"/>
            <a:ext cx="5831994" cy="1778932"/>
            <a:chOff x="1320" y="2294"/>
            <a:chExt cx="2952" cy="432"/>
          </a:xfrm>
          <a:solidFill>
            <a:srgbClr val="FFFF00"/>
          </a:solidFill>
        </p:grpSpPr>
        <p:sp>
          <p:nvSpPr>
            <p:cNvPr id="51" name="AutoShape 15">
              <a:extLst>
                <a:ext uri="{FF2B5EF4-FFF2-40B4-BE49-F238E27FC236}">
                  <a16:creationId xmlns:a16="http://schemas.microsoft.com/office/drawing/2014/main" id="{9E656BA5-B57E-43BE-A487-AA00009CA5C8}"/>
                </a:ext>
              </a:extLst>
            </p:cNvPr>
            <p:cNvSpPr>
              <a:spLocks noChangeArrowheads="1"/>
            </p:cNvSpPr>
            <p:nvPr/>
          </p:nvSpPr>
          <p:spPr bwMode="gray">
            <a:xfrm>
              <a:off x="1536" y="2379"/>
              <a:ext cx="2736" cy="288"/>
            </a:xfrm>
            <a:prstGeom prst="roundRect">
              <a:avLst>
                <a:gd name="adj" fmla="val 16667"/>
              </a:avLst>
            </a:prstGeom>
            <a:grpFill/>
            <a:ln w="12700" algn="ctr">
              <a:solidFill>
                <a:schemeClr val="tx1"/>
              </a:solidFill>
              <a:round/>
              <a:headEnd/>
              <a:tailEnd/>
            </a:ln>
            <a:effectLst>
              <a:outerShdw dist="99190" dir="2388334" algn="ctr" rotWithShape="0">
                <a:srgbClr val="333333">
                  <a:alpha val="50000"/>
                </a:srgbClr>
              </a:outerShdw>
            </a:effectLst>
          </p:spPr>
          <p:txBody>
            <a:bodyPr wrap="none" anchor="ctr"/>
            <a:lstStyle/>
            <a:p>
              <a:endParaRPr lang="en-US" sz="1050"/>
            </a:p>
          </p:txBody>
        </p:sp>
        <p:sp>
          <p:nvSpPr>
            <p:cNvPr id="52" name="AutoShape 16">
              <a:extLst>
                <a:ext uri="{FF2B5EF4-FFF2-40B4-BE49-F238E27FC236}">
                  <a16:creationId xmlns:a16="http://schemas.microsoft.com/office/drawing/2014/main" id="{6915B176-D30D-4B01-A492-EC92613918C2}"/>
                </a:ext>
              </a:extLst>
            </p:cNvPr>
            <p:cNvSpPr>
              <a:spLocks noChangeArrowheads="1"/>
            </p:cNvSpPr>
            <p:nvPr/>
          </p:nvSpPr>
          <p:spPr bwMode="gray">
            <a:xfrm>
              <a:off x="1320" y="2294"/>
              <a:ext cx="432" cy="432"/>
            </a:xfrm>
            <a:prstGeom prst="diamond">
              <a:avLst/>
            </a:prstGeom>
            <a:grp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r>
                <a:rPr lang="en-US" sz="2400" b="1" dirty="0">
                  <a:latin typeface="Times New Roman" panose="02020603050405020304" pitchFamily="18" charset="0"/>
                  <a:cs typeface="Times New Roman" panose="02020603050405020304" pitchFamily="18" charset="0"/>
                </a:rPr>
                <a:t>2</a:t>
              </a:r>
            </a:p>
          </p:txBody>
        </p:sp>
      </p:grpSp>
      <p:grpSp>
        <p:nvGrpSpPr>
          <p:cNvPr id="53" name="Group 52">
            <a:extLst>
              <a:ext uri="{FF2B5EF4-FFF2-40B4-BE49-F238E27FC236}">
                <a16:creationId xmlns:a16="http://schemas.microsoft.com/office/drawing/2014/main" id="{84F0F897-A5BC-4979-B8BE-6499FBDD3F85}"/>
              </a:ext>
            </a:extLst>
          </p:cNvPr>
          <p:cNvGrpSpPr>
            <a:grpSpLocks/>
          </p:cNvGrpSpPr>
          <p:nvPr/>
        </p:nvGrpSpPr>
        <p:grpSpPr bwMode="auto">
          <a:xfrm>
            <a:off x="2039248" y="786064"/>
            <a:ext cx="5741173" cy="1692420"/>
            <a:chOff x="1296" y="2304"/>
            <a:chExt cx="2976" cy="432"/>
          </a:xfrm>
          <a:gradFill>
            <a:gsLst>
              <a:gs pos="0">
                <a:schemeClr val="bg1"/>
              </a:gs>
              <a:gs pos="74000">
                <a:srgbClr val="00B0F0"/>
              </a:gs>
              <a:gs pos="83000">
                <a:srgbClr val="00B0F0"/>
              </a:gs>
              <a:gs pos="100000">
                <a:srgbClr val="00B0F0"/>
              </a:gs>
            </a:gsLst>
            <a:lin ang="5400000" scaled="1"/>
          </a:gradFill>
        </p:grpSpPr>
        <p:sp>
          <p:nvSpPr>
            <p:cNvPr id="54" name="AutoShape 15">
              <a:extLst>
                <a:ext uri="{FF2B5EF4-FFF2-40B4-BE49-F238E27FC236}">
                  <a16:creationId xmlns:a16="http://schemas.microsoft.com/office/drawing/2014/main" id="{9ECBDA16-72B6-47DE-A950-7F6C49C28B2B}"/>
                </a:ext>
              </a:extLst>
            </p:cNvPr>
            <p:cNvSpPr>
              <a:spLocks noChangeArrowheads="1"/>
            </p:cNvSpPr>
            <p:nvPr/>
          </p:nvSpPr>
          <p:spPr bwMode="gray">
            <a:xfrm>
              <a:off x="1536" y="2379"/>
              <a:ext cx="2736" cy="288"/>
            </a:xfrm>
            <a:prstGeom prst="roundRect">
              <a:avLst>
                <a:gd name="adj" fmla="val 16667"/>
              </a:avLst>
            </a:prstGeom>
            <a:grpFill/>
            <a:ln w="12700" algn="ctr">
              <a:solidFill>
                <a:schemeClr val="tx1"/>
              </a:solidFill>
              <a:round/>
              <a:headEnd/>
              <a:tailEnd/>
            </a:ln>
            <a:effectLst>
              <a:outerShdw dist="99190" dir="2388334" algn="ctr" rotWithShape="0">
                <a:srgbClr val="333333">
                  <a:alpha val="50000"/>
                </a:srgbClr>
              </a:outerShdw>
            </a:effectLst>
          </p:spPr>
          <p:txBody>
            <a:bodyPr wrap="none" anchor="ctr"/>
            <a:lstStyle/>
            <a:p>
              <a:endParaRPr lang="en-US" sz="1050"/>
            </a:p>
          </p:txBody>
        </p:sp>
        <p:sp>
          <p:nvSpPr>
            <p:cNvPr id="55" name="AutoShape 16">
              <a:extLst>
                <a:ext uri="{FF2B5EF4-FFF2-40B4-BE49-F238E27FC236}">
                  <a16:creationId xmlns:a16="http://schemas.microsoft.com/office/drawing/2014/main" id="{9B4BE06D-8F1F-48A5-A41C-78EB7A246828}"/>
                </a:ext>
              </a:extLst>
            </p:cNvPr>
            <p:cNvSpPr>
              <a:spLocks noChangeArrowheads="1"/>
            </p:cNvSpPr>
            <p:nvPr/>
          </p:nvSpPr>
          <p:spPr bwMode="gray">
            <a:xfrm>
              <a:off x="1296" y="2304"/>
              <a:ext cx="432" cy="432"/>
            </a:xfrm>
            <a:prstGeom prst="diamond">
              <a:avLst/>
            </a:prstGeom>
            <a:grp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r>
                <a:rPr lang="en-US" sz="2400" b="1" dirty="0">
                  <a:latin typeface="Times New Roman" panose="02020603050405020304" pitchFamily="18" charset="0"/>
                  <a:cs typeface="Times New Roman" panose="02020603050405020304" pitchFamily="18" charset="0"/>
                </a:rPr>
                <a:t>1</a:t>
              </a:r>
            </a:p>
          </p:txBody>
        </p:sp>
      </p:grpSp>
      <p:sp>
        <p:nvSpPr>
          <p:cNvPr id="56" name="TextBox 55">
            <a:extLst>
              <a:ext uri="{FF2B5EF4-FFF2-40B4-BE49-F238E27FC236}">
                <a16:creationId xmlns:a16="http://schemas.microsoft.com/office/drawing/2014/main" id="{28504DA9-1382-4889-9194-F52E397D918E}"/>
              </a:ext>
            </a:extLst>
          </p:cNvPr>
          <p:cNvSpPr txBox="1"/>
          <p:nvPr/>
        </p:nvSpPr>
        <p:spPr>
          <a:xfrm>
            <a:off x="2872644" y="1393747"/>
            <a:ext cx="4846477" cy="477054"/>
          </a:xfrm>
          <a:prstGeom prst="rect">
            <a:avLst/>
          </a:prstGeom>
          <a:noFill/>
        </p:spPr>
        <p:txBody>
          <a:bodyPr wrap="square" rtlCol="0">
            <a:spAutoFit/>
          </a:bodyPr>
          <a:lstStyle/>
          <a:p>
            <a:pPr lvl="1"/>
            <a:r>
              <a:rPr lang="en-US" sz="2500" b="1" i="1" dirty="0" err="1">
                <a:latin typeface="Times New Roman" panose="02020603050405020304" pitchFamily="18" charset="0"/>
                <a:cs typeface="Times New Roman" panose="02020603050405020304" pitchFamily="18" charset="0"/>
              </a:rPr>
              <a:t>Hệ</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điều</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hành</a:t>
            </a:r>
            <a:r>
              <a:rPr lang="en-US" sz="2500" b="1" i="1" dirty="0">
                <a:latin typeface="Times New Roman" panose="02020603050405020304" pitchFamily="18" charset="0"/>
                <a:cs typeface="Times New Roman" panose="02020603050405020304" pitchFamily="18" charset="0"/>
              </a:rPr>
              <a:t>: Microsoft Windows </a:t>
            </a:r>
            <a:endParaRPr lang="en-US" sz="2500" b="1"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BA4E9A17-4454-414C-AA51-93B6E52918EE}"/>
              </a:ext>
            </a:extLst>
          </p:cNvPr>
          <p:cNvSpPr txBox="1"/>
          <p:nvPr/>
        </p:nvSpPr>
        <p:spPr>
          <a:xfrm>
            <a:off x="2801890" y="3209178"/>
            <a:ext cx="5038982" cy="477054"/>
          </a:xfrm>
          <a:prstGeom prst="rect">
            <a:avLst/>
          </a:prstGeom>
          <a:noFill/>
        </p:spPr>
        <p:txBody>
          <a:bodyPr wrap="square" rtlCol="0">
            <a:spAutoFit/>
          </a:bodyPr>
          <a:lstStyle/>
          <a:p>
            <a:pPr lvl="1"/>
            <a:r>
              <a:rPr lang="en-US" sz="2500" b="1" i="1" dirty="0" err="1">
                <a:latin typeface="Times New Roman" panose="02020603050405020304" pitchFamily="18" charset="0"/>
                <a:cs typeface="Times New Roman" panose="02020603050405020304" pitchFamily="18" charset="0"/>
              </a:rPr>
              <a:t>Cần</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cài</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đặt</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.Net</a:t>
            </a:r>
            <a:r>
              <a:rPr lang="en-US" sz="2500" b="1" i="1" dirty="0">
                <a:latin typeface="Times New Roman" panose="02020603050405020304" pitchFamily="18" charset="0"/>
                <a:cs typeface="Times New Roman" panose="02020603050405020304" pitchFamily="18" charset="0"/>
              </a:rPr>
              <a:t> Framework 4.0</a:t>
            </a:r>
          </a:p>
        </p:txBody>
      </p:sp>
      <p:sp>
        <p:nvSpPr>
          <p:cNvPr id="58" name="TextBox 57">
            <a:extLst>
              <a:ext uri="{FF2B5EF4-FFF2-40B4-BE49-F238E27FC236}">
                <a16:creationId xmlns:a16="http://schemas.microsoft.com/office/drawing/2014/main" id="{EF3E5979-E759-4C6C-A50D-FD688998CADF}"/>
              </a:ext>
            </a:extLst>
          </p:cNvPr>
          <p:cNvSpPr txBox="1"/>
          <p:nvPr/>
        </p:nvSpPr>
        <p:spPr>
          <a:xfrm>
            <a:off x="2795007" y="4802876"/>
            <a:ext cx="5969424" cy="1246495"/>
          </a:xfrm>
          <a:prstGeom prst="rect">
            <a:avLst/>
          </a:prstGeom>
          <a:noFill/>
        </p:spPr>
        <p:txBody>
          <a:bodyPr wrap="square" rtlCol="0">
            <a:spAutoFit/>
          </a:bodyPr>
          <a:lstStyle/>
          <a:p>
            <a:pPr lvl="1"/>
            <a:r>
              <a:rPr lang="en-US" sz="2500" b="1" i="1" dirty="0" err="1">
                <a:latin typeface="Times New Roman" panose="02020603050405020304" pitchFamily="18" charset="0"/>
                <a:cs typeface="Times New Roman" panose="02020603050405020304" pitchFamily="18" charset="0"/>
              </a:rPr>
              <a:t>Khi</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chạy</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ứng</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dụng</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cần</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chép</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và</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cài</a:t>
            </a:r>
            <a:r>
              <a:rPr lang="en-US" sz="2500" b="1" i="1" dirty="0">
                <a:latin typeface="Times New Roman" panose="02020603050405020304" pitchFamily="18" charset="0"/>
                <a:cs typeface="Times New Roman" panose="02020603050405020304" pitchFamily="18" charset="0"/>
              </a:rPr>
              <a:t> </a:t>
            </a:r>
          </a:p>
          <a:p>
            <a:pPr lvl="1"/>
            <a:r>
              <a:rPr lang="en-US" sz="2500" b="1" i="1" dirty="0" err="1">
                <a:latin typeface="Times New Roman" panose="02020603050405020304" pitchFamily="18" charset="0"/>
                <a:cs typeface="Times New Roman" panose="02020603050405020304" pitchFamily="18" charset="0"/>
              </a:rPr>
              <a:t>đặt</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đầy</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đủ</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các</a:t>
            </a:r>
            <a:r>
              <a:rPr lang="en-US" sz="2500" b="1" i="1" dirty="0">
                <a:latin typeface="Times New Roman" panose="02020603050405020304" pitchFamily="18" charset="0"/>
                <a:cs typeface="Times New Roman" panose="02020603050405020304" pitchFamily="18" charset="0"/>
              </a:rPr>
              <a:t> File </a:t>
            </a:r>
            <a:r>
              <a:rPr lang="en-US" sz="2500" b="1" i="1" dirty="0" err="1">
                <a:latin typeface="Times New Roman" panose="02020603050405020304" pitchFamily="18" charset="0"/>
                <a:cs typeface="Times New Roman" panose="02020603050405020304" pitchFamily="18" charset="0"/>
              </a:rPr>
              <a:t>chương</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trình</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và</a:t>
            </a:r>
            <a:r>
              <a:rPr lang="en-US" sz="2500" b="1" i="1" dirty="0">
                <a:latin typeface="Times New Roman" panose="02020603050405020304" pitchFamily="18" charset="0"/>
                <a:cs typeface="Times New Roman" panose="02020603050405020304" pitchFamily="18" charset="0"/>
              </a:rPr>
              <a:t> </a:t>
            </a:r>
          </a:p>
          <a:p>
            <a:pPr lvl="1"/>
            <a:r>
              <a:rPr lang="en-US" sz="2500" b="1" i="1" dirty="0" err="1">
                <a:latin typeface="Times New Roman" panose="02020603050405020304" pitchFamily="18" charset="0"/>
                <a:cs typeface="Times New Roman" panose="02020603050405020304" pitchFamily="18" charset="0"/>
              </a:rPr>
              <a:t>Cơ</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sở</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dữ</a:t>
            </a:r>
            <a:r>
              <a:rPr lang="en-US" sz="2500" b="1" i="1" dirty="0">
                <a:latin typeface="Times New Roman" panose="02020603050405020304" pitchFamily="18" charset="0"/>
                <a:cs typeface="Times New Roman" panose="02020603050405020304" pitchFamily="18" charset="0"/>
              </a:rPr>
              <a:t> </a:t>
            </a:r>
            <a:r>
              <a:rPr lang="en-US" sz="2500" b="1" i="1" dirty="0" err="1">
                <a:latin typeface="Times New Roman" panose="02020603050405020304" pitchFamily="18" charset="0"/>
                <a:cs typeface="Times New Roman" panose="02020603050405020304" pitchFamily="18" charset="0"/>
              </a:rPr>
              <a:t>liệu</a:t>
            </a:r>
            <a:endParaRPr lang="en-US" sz="25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54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
        <p:cNvGrpSpPr/>
        <p:nvPr/>
      </p:nvGrpSpPr>
      <p:grpSpPr>
        <a:xfrm>
          <a:off x="0" y="0"/>
          <a:ext cx="0" cy="0"/>
          <a:chOff x="0" y="0"/>
          <a:chExt cx="0" cy="0"/>
        </a:xfrm>
      </p:grpSpPr>
      <p:sp>
        <p:nvSpPr>
          <p:cNvPr id="52" name="Shape 52"/>
          <p:cNvSpPr/>
          <p:nvPr/>
        </p:nvSpPr>
        <p:spPr>
          <a:xfrm>
            <a:off x="0" y="0"/>
            <a:ext cx="9143850" cy="5733336"/>
          </a:xfrm>
          <a:prstGeom prst="rect">
            <a:avLst/>
          </a:prstGeom>
          <a:solidFill>
            <a:srgbClr val="000000">
              <a:alpha val="60000"/>
            </a:srgbClr>
          </a:solidFill>
          <a:ln>
            <a:noFill/>
          </a:ln>
        </p:spPr>
        <p:txBody>
          <a:bodyPr wrap="square" lIns="91425" tIns="91425" rIns="91425" bIns="91425" anchor="ctr" anchorCtr="0">
            <a:noAutofit/>
          </a:bodyPr>
          <a:lstStyle/>
          <a:p>
            <a:pPr lvl="0">
              <a:spcBef>
                <a:spcPts val="0"/>
              </a:spcBef>
              <a:buNone/>
            </a:pPr>
            <a:endParaRPr/>
          </a:p>
        </p:txBody>
      </p:sp>
      <p:pic>
        <p:nvPicPr>
          <p:cNvPr id="1028" name="Picture 4" descr="Hình ảnh có liên quan">
            <a:extLst>
              <a:ext uri="{FF2B5EF4-FFF2-40B4-BE49-F238E27FC236}">
                <a16:creationId xmlns:a16="http://schemas.microsoft.com/office/drawing/2014/main" id="{D333432C-63CD-49B3-9884-7EA131CE1C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2071"/>
            <a:ext cx="9143999" cy="54740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2B4846-E4F7-4287-87F7-219710EDD380}"/>
              </a:ext>
            </a:extLst>
          </p:cNvPr>
          <p:cNvSpPr txBox="1"/>
          <p:nvPr/>
        </p:nvSpPr>
        <p:spPr>
          <a:xfrm>
            <a:off x="2534653" y="277982"/>
            <a:ext cx="6801853" cy="784830"/>
          </a:xfrm>
          <a:prstGeom prst="rect">
            <a:avLst/>
          </a:prstGeom>
          <a:noFill/>
        </p:spPr>
        <p:txBody>
          <a:bodyPr wrap="square" rtlCol="0">
            <a:spAutoFit/>
          </a:bodyPr>
          <a:lstStyle/>
          <a:p>
            <a:r>
              <a:rPr lang="en-US" sz="4500" b="1" dirty="0">
                <a:solidFill>
                  <a:srgbClr val="FFFF00"/>
                </a:solidFill>
                <a:latin typeface="Times New Roman" panose="02020603050405020304" pitchFamily="18" charset="0"/>
                <a:cs typeface="Times New Roman" panose="02020603050405020304" pitchFamily="18" charset="0"/>
              </a:rPr>
              <a:t>2.Phát </a:t>
            </a:r>
            <a:r>
              <a:rPr lang="en-US" sz="4500" b="1" dirty="0" err="1">
                <a:solidFill>
                  <a:srgbClr val="FFFF00"/>
                </a:solidFill>
                <a:latin typeface="Times New Roman" panose="02020603050405020304" pitchFamily="18" charset="0"/>
                <a:cs typeface="Times New Roman" panose="02020603050405020304" pitchFamily="18" charset="0"/>
              </a:rPr>
              <a:t>biểu</a:t>
            </a:r>
            <a:r>
              <a:rPr lang="en-US" sz="4500" b="1" dirty="0">
                <a:solidFill>
                  <a:srgbClr val="FFFF00"/>
                </a:solidFill>
                <a:latin typeface="Times New Roman" panose="02020603050405020304" pitchFamily="18" charset="0"/>
                <a:cs typeface="Times New Roman" panose="02020603050405020304" pitchFamily="18" charset="0"/>
              </a:rPr>
              <a:t> </a:t>
            </a:r>
            <a:r>
              <a:rPr lang="en-US" sz="4500" b="1" dirty="0" err="1">
                <a:solidFill>
                  <a:srgbClr val="FFFF00"/>
                </a:solidFill>
                <a:latin typeface="Times New Roman" panose="02020603050405020304" pitchFamily="18" charset="0"/>
                <a:cs typeface="Times New Roman" panose="02020603050405020304" pitchFamily="18" charset="0"/>
              </a:rPr>
              <a:t>bài</a:t>
            </a:r>
            <a:r>
              <a:rPr lang="en-US" sz="4500" b="1" dirty="0">
                <a:solidFill>
                  <a:srgbClr val="FFFF00"/>
                </a:solidFill>
                <a:latin typeface="Times New Roman" panose="02020603050405020304" pitchFamily="18" charset="0"/>
                <a:cs typeface="Times New Roman" panose="02020603050405020304" pitchFamily="18" charset="0"/>
              </a:rPr>
              <a:t> </a:t>
            </a:r>
            <a:r>
              <a:rPr lang="en-US" sz="4500" b="1" dirty="0" err="1">
                <a:solidFill>
                  <a:srgbClr val="FFFF00"/>
                </a:solidFill>
                <a:latin typeface="Times New Roman" panose="02020603050405020304" pitchFamily="18" charset="0"/>
                <a:cs typeface="Times New Roman" panose="02020603050405020304" pitchFamily="18" charset="0"/>
              </a:rPr>
              <a:t>toán</a:t>
            </a:r>
            <a:endParaRPr lang="en-US" sz="4500" b="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Shape 60"/>
          <p:cNvSpPr/>
          <p:nvPr/>
        </p:nvSpPr>
        <p:spPr>
          <a:xfrm>
            <a:off x="-112295" y="-8100"/>
            <a:ext cx="9256295" cy="6866100"/>
          </a:xfrm>
          <a:prstGeom prst="rect">
            <a:avLst/>
          </a:prstGeom>
          <a:solidFill>
            <a:srgbClr val="000000">
              <a:alpha val="60000"/>
            </a:srgbClr>
          </a:solidFill>
          <a:ln>
            <a:noFill/>
          </a:ln>
        </p:spPr>
        <p:txBody>
          <a:bodyPr wrap="square" lIns="91425" tIns="91425" rIns="91425" bIns="91425" anchor="ctr" anchorCtr="0">
            <a:noAutofit/>
          </a:bodyPr>
          <a:lstStyle/>
          <a:p>
            <a:pPr lvl="0">
              <a:spcBef>
                <a:spcPts val="0"/>
              </a:spcBef>
              <a:buNone/>
            </a:pPr>
            <a:endParaRPr/>
          </a:p>
        </p:txBody>
      </p:sp>
      <p:grpSp>
        <p:nvGrpSpPr>
          <p:cNvPr id="25" name="Group 42">
            <a:extLst>
              <a:ext uri="{FF2B5EF4-FFF2-40B4-BE49-F238E27FC236}">
                <a16:creationId xmlns:a16="http://schemas.microsoft.com/office/drawing/2014/main" id="{01E0ECF1-9419-428B-8E0C-C5047129E8FD}"/>
              </a:ext>
            </a:extLst>
          </p:cNvPr>
          <p:cNvGrpSpPr>
            <a:grpSpLocks/>
          </p:cNvGrpSpPr>
          <p:nvPr/>
        </p:nvGrpSpPr>
        <p:grpSpPr bwMode="auto">
          <a:xfrm>
            <a:off x="1219200" y="1540042"/>
            <a:ext cx="6609348" cy="4796590"/>
            <a:chOff x="1017" y="1152"/>
            <a:chExt cx="3735" cy="2486"/>
          </a:xfrm>
        </p:grpSpPr>
        <p:grpSp>
          <p:nvGrpSpPr>
            <p:cNvPr id="26" name="Group 4">
              <a:extLst>
                <a:ext uri="{FF2B5EF4-FFF2-40B4-BE49-F238E27FC236}">
                  <a16:creationId xmlns:a16="http://schemas.microsoft.com/office/drawing/2014/main" id="{30E58D38-3215-4388-902C-F6E6B4801E15}"/>
                </a:ext>
              </a:extLst>
            </p:cNvPr>
            <p:cNvGrpSpPr>
              <a:grpSpLocks/>
            </p:cNvGrpSpPr>
            <p:nvPr/>
          </p:nvGrpSpPr>
          <p:grpSpPr bwMode="auto">
            <a:xfrm>
              <a:off x="2132" y="1152"/>
              <a:ext cx="1487" cy="1247"/>
              <a:chOff x="2057" y="862"/>
              <a:chExt cx="1549" cy="1351"/>
            </a:xfrm>
          </p:grpSpPr>
          <p:sp>
            <p:nvSpPr>
              <p:cNvPr id="43" name="AutoShape 5">
                <a:extLst>
                  <a:ext uri="{FF2B5EF4-FFF2-40B4-BE49-F238E27FC236}">
                    <a16:creationId xmlns:a16="http://schemas.microsoft.com/office/drawing/2014/main" id="{0FFBD28B-7C6F-4D8B-8671-9AD126738936}"/>
                  </a:ext>
                </a:extLst>
              </p:cNvPr>
              <p:cNvSpPr>
                <a:spLocks noChangeArrowheads="1"/>
              </p:cNvSpPr>
              <p:nvPr/>
            </p:nvSpPr>
            <p:spPr bwMode="gray">
              <a:xfrm>
                <a:off x="2070" y="885"/>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 name="AutoShape 6">
                <a:extLst>
                  <a:ext uri="{FF2B5EF4-FFF2-40B4-BE49-F238E27FC236}">
                    <a16:creationId xmlns:a16="http://schemas.microsoft.com/office/drawing/2014/main" id="{3B2805D3-31C0-46B3-B1B8-3E462281A87A}"/>
                  </a:ext>
                </a:extLst>
              </p:cNvPr>
              <p:cNvSpPr>
                <a:spLocks noChangeArrowheads="1"/>
              </p:cNvSpPr>
              <p:nvPr/>
            </p:nvSpPr>
            <p:spPr bwMode="gray">
              <a:xfrm>
                <a:off x="2057" y="862"/>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5" name="AutoShape 7">
                <a:extLst>
                  <a:ext uri="{FF2B5EF4-FFF2-40B4-BE49-F238E27FC236}">
                    <a16:creationId xmlns:a16="http://schemas.microsoft.com/office/drawing/2014/main" id="{D0B8E9B4-781F-4430-9744-6CFE8BCCE1A5}"/>
                  </a:ext>
                </a:extLst>
              </p:cNvPr>
              <p:cNvSpPr>
                <a:spLocks noChangeArrowheads="1"/>
              </p:cNvSpPr>
              <p:nvPr/>
            </p:nvSpPr>
            <p:spPr bwMode="gray">
              <a:xfrm>
                <a:off x="2147" y="942"/>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grpSp>
        <p:grpSp>
          <p:nvGrpSpPr>
            <p:cNvPr id="27" name="Group 8">
              <a:extLst>
                <a:ext uri="{FF2B5EF4-FFF2-40B4-BE49-F238E27FC236}">
                  <a16:creationId xmlns:a16="http://schemas.microsoft.com/office/drawing/2014/main" id="{67600E65-2F8D-4423-BE7A-3E7ADA8FCFA1}"/>
                </a:ext>
              </a:extLst>
            </p:cNvPr>
            <p:cNvGrpSpPr>
              <a:grpSpLocks/>
            </p:cNvGrpSpPr>
            <p:nvPr/>
          </p:nvGrpSpPr>
          <p:grpSpPr bwMode="auto">
            <a:xfrm>
              <a:off x="1017" y="1773"/>
              <a:ext cx="1488" cy="1247"/>
              <a:chOff x="1110" y="2656"/>
              <a:chExt cx="1549" cy="1351"/>
            </a:xfrm>
          </p:grpSpPr>
          <p:sp>
            <p:nvSpPr>
              <p:cNvPr id="40" name="AutoShape 9">
                <a:extLst>
                  <a:ext uri="{FF2B5EF4-FFF2-40B4-BE49-F238E27FC236}">
                    <a16:creationId xmlns:a16="http://schemas.microsoft.com/office/drawing/2014/main" id="{331B71AD-20B4-4AF7-B14E-070C3F1D2AC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1" name="AutoShape 10">
                <a:extLst>
                  <a:ext uri="{FF2B5EF4-FFF2-40B4-BE49-F238E27FC236}">
                    <a16:creationId xmlns:a16="http://schemas.microsoft.com/office/drawing/2014/main" id="{974D22CB-4CEC-4716-80A3-4E692D33019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2" name="AutoShape 11">
                <a:extLst>
                  <a:ext uri="{FF2B5EF4-FFF2-40B4-BE49-F238E27FC236}">
                    <a16:creationId xmlns:a16="http://schemas.microsoft.com/office/drawing/2014/main" id="{04C481E3-ABCB-4332-8120-79107C0BBD0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24B443"/>
                  </a:gs>
                  <a:gs pos="100000">
                    <a:srgbClr val="115D16"/>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grpSp>
        <p:sp>
          <p:nvSpPr>
            <p:cNvPr id="28" name="Text Box 16">
              <a:extLst>
                <a:ext uri="{FF2B5EF4-FFF2-40B4-BE49-F238E27FC236}">
                  <a16:creationId xmlns:a16="http://schemas.microsoft.com/office/drawing/2014/main" id="{BB78B281-076D-4E43-A02E-A0773CA98A4B}"/>
                </a:ext>
              </a:extLst>
            </p:cNvPr>
            <p:cNvSpPr txBox="1">
              <a:spLocks noChangeArrowheads="1"/>
            </p:cNvSpPr>
            <p:nvPr/>
          </p:nvSpPr>
          <p:spPr bwMode="gray">
            <a:xfrm>
              <a:off x="2505" y="1550"/>
              <a:ext cx="765"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500" b="1" dirty="0" err="1">
                  <a:solidFill>
                    <a:srgbClr val="FFFF00"/>
                  </a:solidFill>
                  <a:latin typeface="Times New Roman" panose="02020603050405020304" pitchFamily="18" charset="0"/>
                  <a:cs typeface="Times New Roman" panose="02020603050405020304" pitchFamily="18" charset="0"/>
                </a:rPr>
                <a:t>Yêu</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cầu</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tiến</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hóa</a:t>
              </a:r>
              <a:endParaRPr lang="en-US" sz="2500" b="1" dirty="0">
                <a:solidFill>
                  <a:srgbClr val="FFFF00"/>
                </a:solidFill>
                <a:latin typeface="Times New Roman" panose="02020603050405020304" pitchFamily="18" charset="0"/>
                <a:cs typeface="Times New Roman" panose="02020603050405020304" pitchFamily="18" charset="0"/>
              </a:endParaRPr>
            </a:p>
          </p:txBody>
        </p:sp>
        <p:sp>
          <p:nvSpPr>
            <p:cNvPr id="29" name="Text Box 17">
              <a:extLst>
                <a:ext uri="{FF2B5EF4-FFF2-40B4-BE49-F238E27FC236}">
                  <a16:creationId xmlns:a16="http://schemas.microsoft.com/office/drawing/2014/main" id="{E28963EB-26C0-46DE-A4EA-6A13710AA047}"/>
                </a:ext>
              </a:extLst>
            </p:cNvPr>
            <p:cNvSpPr txBox="1">
              <a:spLocks noChangeArrowheads="1"/>
            </p:cNvSpPr>
            <p:nvPr/>
          </p:nvSpPr>
          <p:spPr bwMode="gray">
            <a:xfrm>
              <a:off x="1366" y="2145"/>
              <a:ext cx="772"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500" b="1" dirty="0" err="1">
                  <a:solidFill>
                    <a:srgbClr val="FFFF00"/>
                  </a:solidFill>
                  <a:latin typeface="Times New Roman" panose="02020603050405020304" pitchFamily="18" charset="0"/>
                  <a:cs typeface="Times New Roman" panose="02020603050405020304" pitchFamily="18" charset="0"/>
                </a:rPr>
                <a:t>Yêu</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cầu</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bảo</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mật</a:t>
              </a:r>
              <a:endParaRPr lang="en-US" sz="2500" b="1" dirty="0">
                <a:solidFill>
                  <a:srgbClr val="FFFF00"/>
                </a:solidFill>
                <a:latin typeface="Times New Roman" panose="02020603050405020304" pitchFamily="18" charset="0"/>
                <a:cs typeface="Times New Roman" panose="02020603050405020304" pitchFamily="18" charset="0"/>
              </a:endParaRPr>
            </a:p>
          </p:txBody>
        </p:sp>
        <p:grpSp>
          <p:nvGrpSpPr>
            <p:cNvPr id="30" name="Group 23">
              <a:extLst>
                <a:ext uri="{FF2B5EF4-FFF2-40B4-BE49-F238E27FC236}">
                  <a16:creationId xmlns:a16="http://schemas.microsoft.com/office/drawing/2014/main" id="{FBE168DD-EDEA-4175-95DE-DAE4E12E3FA7}"/>
                </a:ext>
              </a:extLst>
            </p:cNvPr>
            <p:cNvGrpSpPr>
              <a:grpSpLocks/>
            </p:cNvGrpSpPr>
            <p:nvPr/>
          </p:nvGrpSpPr>
          <p:grpSpPr bwMode="auto">
            <a:xfrm>
              <a:off x="3264" y="1776"/>
              <a:ext cx="1488" cy="1247"/>
              <a:chOff x="3174" y="2656"/>
              <a:chExt cx="1549" cy="1351"/>
            </a:xfrm>
          </p:grpSpPr>
          <p:sp>
            <p:nvSpPr>
              <p:cNvPr id="37" name="AutoShape 24">
                <a:extLst>
                  <a:ext uri="{FF2B5EF4-FFF2-40B4-BE49-F238E27FC236}">
                    <a16:creationId xmlns:a16="http://schemas.microsoft.com/office/drawing/2014/main" id="{3EE19230-3A69-44DC-841B-F19082BCB8B0}"/>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8" name="AutoShape 25">
                <a:extLst>
                  <a:ext uri="{FF2B5EF4-FFF2-40B4-BE49-F238E27FC236}">
                    <a16:creationId xmlns:a16="http://schemas.microsoft.com/office/drawing/2014/main" id="{26F97118-DBC3-4689-8F46-F626FA4A4D38}"/>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9" name="AutoShape 26">
                <a:extLst>
                  <a:ext uri="{FF2B5EF4-FFF2-40B4-BE49-F238E27FC236}">
                    <a16:creationId xmlns:a16="http://schemas.microsoft.com/office/drawing/2014/main" id="{DB60FAC7-404A-4637-AF6B-3DBA0DEC39F4}"/>
                  </a:ext>
                </a:extLst>
              </p:cNvPr>
              <p:cNvSpPr>
                <a:spLocks noChangeArrowheads="1"/>
              </p:cNvSpPr>
              <p:nvPr/>
            </p:nvSpPr>
            <p:spPr bwMode="gray">
              <a:xfrm>
                <a:off x="3264" y="2736"/>
                <a:ext cx="1350" cy="1168"/>
              </a:xfrm>
              <a:prstGeom prst="hexagon">
                <a:avLst>
                  <a:gd name="adj" fmla="val 28896"/>
                  <a:gd name="vf" fmla="val 115470"/>
                </a:avLst>
              </a:prstGeom>
              <a:gradFill rotWithShape="1">
                <a:gsLst>
                  <a:gs pos="0">
                    <a:srgbClr val="EC941E">
                      <a:gamma/>
                      <a:shade val="46275"/>
                      <a:invGamma/>
                    </a:srgbClr>
                  </a:gs>
                  <a:gs pos="100000">
                    <a:srgbClr val="EC941E"/>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grpSp>
        <p:sp>
          <p:nvSpPr>
            <p:cNvPr id="31" name="Text Box 28">
              <a:extLst>
                <a:ext uri="{FF2B5EF4-FFF2-40B4-BE49-F238E27FC236}">
                  <a16:creationId xmlns:a16="http://schemas.microsoft.com/office/drawing/2014/main" id="{3FA3E6D1-0C39-44B2-960F-6301A9545ACE}"/>
                </a:ext>
              </a:extLst>
            </p:cNvPr>
            <p:cNvSpPr txBox="1">
              <a:spLocks noChangeArrowheads="1"/>
            </p:cNvSpPr>
            <p:nvPr/>
          </p:nvSpPr>
          <p:spPr bwMode="gray">
            <a:xfrm>
              <a:off x="3621" y="2145"/>
              <a:ext cx="879"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500" b="1" dirty="0" err="1">
                  <a:solidFill>
                    <a:srgbClr val="FFFF00"/>
                  </a:solidFill>
                  <a:latin typeface="Times New Roman" panose="02020603050405020304" pitchFamily="18" charset="0"/>
                  <a:cs typeface="Times New Roman" panose="02020603050405020304" pitchFamily="18" charset="0"/>
                </a:rPr>
                <a:t>Yêu</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cầu</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hiệu</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quả</a:t>
              </a:r>
              <a:endParaRPr lang="en-US" sz="2500" b="1" dirty="0">
                <a:solidFill>
                  <a:srgbClr val="FFFF00"/>
                </a:solidFill>
                <a:latin typeface="Times New Roman" panose="02020603050405020304" pitchFamily="18" charset="0"/>
                <a:cs typeface="Times New Roman" panose="02020603050405020304" pitchFamily="18" charset="0"/>
              </a:endParaRPr>
            </a:p>
          </p:txBody>
        </p:sp>
        <p:grpSp>
          <p:nvGrpSpPr>
            <p:cNvPr id="32" name="Group 29">
              <a:extLst>
                <a:ext uri="{FF2B5EF4-FFF2-40B4-BE49-F238E27FC236}">
                  <a16:creationId xmlns:a16="http://schemas.microsoft.com/office/drawing/2014/main" id="{44EACAC7-102D-4EA5-82FC-6987478CE6EE}"/>
                </a:ext>
              </a:extLst>
            </p:cNvPr>
            <p:cNvGrpSpPr>
              <a:grpSpLocks/>
            </p:cNvGrpSpPr>
            <p:nvPr/>
          </p:nvGrpSpPr>
          <p:grpSpPr bwMode="auto">
            <a:xfrm>
              <a:off x="2142" y="2391"/>
              <a:ext cx="1488" cy="1247"/>
              <a:chOff x="3174" y="2656"/>
              <a:chExt cx="1549" cy="1351"/>
            </a:xfrm>
          </p:grpSpPr>
          <p:sp>
            <p:nvSpPr>
              <p:cNvPr id="34" name="AutoShape 30">
                <a:extLst>
                  <a:ext uri="{FF2B5EF4-FFF2-40B4-BE49-F238E27FC236}">
                    <a16:creationId xmlns:a16="http://schemas.microsoft.com/office/drawing/2014/main" id="{2AF1D7FD-8E37-4163-A967-E09511250363}"/>
                  </a:ext>
                </a:extLst>
              </p:cNvPr>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5" name="AutoShape 31">
                <a:extLst>
                  <a:ext uri="{FF2B5EF4-FFF2-40B4-BE49-F238E27FC236}">
                    <a16:creationId xmlns:a16="http://schemas.microsoft.com/office/drawing/2014/main" id="{06A5934D-98D7-4AB2-A748-5966A89618B3}"/>
                  </a:ext>
                </a:extLst>
              </p:cNvPr>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6" name="AutoShape 32">
                <a:extLst>
                  <a:ext uri="{FF2B5EF4-FFF2-40B4-BE49-F238E27FC236}">
                    <a16:creationId xmlns:a16="http://schemas.microsoft.com/office/drawing/2014/main" id="{D6713960-BC13-4F5D-97C8-3E61C8330B79}"/>
                  </a:ext>
                </a:extLst>
              </p:cNvPr>
              <p:cNvSpPr>
                <a:spLocks noChangeArrowheads="1"/>
              </p:cNvSpPr>
              <p:nvPr/>
            </p:nvSpPr>
            <p:spPr bwMode="gray">
              <a:xfrm>
                <a:off x="3264" y="2736"/>
                <a:ext cx="1350" cy="1168"/>
              </a:xfrm>
              <a:prstGeom prst="hexagon">
                <a:avLst>
                  <a:gd name="adj" fmla="val 28896"/>
                  <a:gd name="vf" fmla="val 115470"/>
                </a:avLst>
              </a:prstGeom>
              <a:gradFill rotWithShape="1">
                <a:gsLst>
                  <a:gs pos="0">
                    <a:srgbClr val="0066CC"/>
                  </a:gs>
                  <a:gs pos="100000">
                    <a:srgbClr val="0066CC">
                      <a:gamma/>
                      <a:shade val="46275"/>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grpSp>
        <p:sp>
          <p:nvSpPr>
            <p:cNvPr id="33" name="Text Box 33">
              <a:extLst>
                <a:ext uri="{FF2B5EF4-FFF2-40B4-BE49-F238E27FC236}">
                  <a16:creationId xmlns:a16="http://schemas.microsoft.com/office/drawing/2014/main" id="{7E580AEB-9BD0-4518-95EE-475E83318C2E}"/>
                </a:ext>
              </a:extLst>
            </p:cNvPr>
            <p:cNvSpPr txBox="1">
              <a:spLocks noChangeArrowheads="1"/>
            </p:cNvSpPr>
            <p:nvPr/>
          </p:nvSpPr>
          <p:spPr bwMode="gray">
            <a:xfrm>
              <a:off x="2502" y="2789"/>
              <a:ext cx="926"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500" b="1" dirty="0" err="1">
                  <a:solidFill>
                    <a:srgbClr val="FFFF00"/>
                  </a:solidFill>
                  <a:latin typeface="Times New Roman" panose="02020603050405020304" pitchFamily="18" charset="0"/>
                  <a:cs typeface="Times New Roman" panose="02020603050405020304" pitchFamily="18" charset="0"/>
                </a:rPr>
                <a:t>Yêu</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cầu</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tiện</a:t>
              </a:r>
              <a:r>
                <a:rPr lang="en-US" sz="2500" b="1" dirty="0">
                  <a:solidFill>
                    <a:srgbClr val="FFFF00"/>
                  </a:solidFill>
                  <a:latin typeface="Times New Roman" panose="02020603050405020304" pitchFamily="18" charset="0"/>
                  <a:cs typeface="Times New Roman" panose="02020603050405020304" pitchFamily="18" charset="0"/>
                </a:rPr>
                <a:t> </a:t>
              </a:r>
              <a:r>
                <a:rPr lang="en-US" sz="2500" b="1" dirty="0" err="1">
                  <a:solidFill>
                    <a:srgbClr val="FFFF00"/>
                  </a:solidFill>
                  <a:latin typeface="Times New Roman" panose="02020603050405020304" pitchFamily="18" charset="0"/>
                  <a:cs typeface="Times New Roman" panose="02020603050405020304" pitchFamily="18" charset="0"/>
                </a:rPr>
                <a:t>dụng</a:t>
              </a:r>
              <a:endParaRPr lang="en-US" sz="2500" b="1" dirty="0">
                <a:solidFill>
                  <a:srgbClr val="FFFF00"/>
                </a:solidFill>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E95E9EA2-9A9D-4794-8831-C26A53195AF0}"/>
              </a:ext>
            </a:extLst>
          </p:cNvPr>
          <p:cNvSpPr txBox="1"/>
          <p:nvPr/>
        </p:nvSpPr>
        <p:spPr>
          <a:xfrm>
            <a:off x="1844502" y="78926"/>
            <a:ext cx="7587916" cy="630942"/>
          </a:xfrm>
          <a:prstGeom prst="rect">
            <a:avLst/>
          </a:prstGeom>
          <a:noFill/>
        </p:spPr>
        <p:txBody>
          <a:bodyPr wrap="square" rtlCol="0">
            <a:spAutoFit/>
          </a:bodyPr>
          <a:lstStyle/>
          <a:p>
            <a:r>
              <a:rPr lang="en-US" sz="3500" b="1" dirty="0" err="1">
                <a:solidFill>
                  <a:srgbClr val="FFFF00"/>
                </a:solidFill>
                <a:latin typeface="Times New Roman" panose="02020603050405020304" pitchFamily="18" charset="0"/>
                <a:cs typeface="Times New Roman" panose="02020603050405020304" pitchFamily="18" charset="0"/>
              </a:rPr>
              <a:t>Các</a:t>
            </a:r>
            <a:r>
              <a:rPr lang="en-US" sz="3500" b="1" dirty="0">
                <a:solidFill>
                  <a:srgbClr val="FFFF00"/>
                </a:solidFill>
                <a:latin typeface="Times New Roman" panose="02020603050405020304" pitchFamily="18" charset="0"/>
                <a:cs typeface="Times New Roman" panose="02020603050405020304" pitchFamily="18" charset="0"/>
              </a:rPr>
              <a:t> </a:t>
            </a:r>
            <a:r>
              <a:rPr lang="en-US" sz="3500" b="1" dirty="0" err="1">
                <a:solidFill>
                  <a:srgbClr val="FFFF00"/>
                </a:solidFill>
                <a:latin typeface="Times New Roman" panose="02020603050405020304" pitchFamily="18" charset="0"/>
                <a:cs typeface="Times New Roman" panose="02020603050405020304" pitchFamily="18" charset="0"/>
              </a:rPr>
              <a:t>yêu</a:t>
            </a:r>
            <a:r>
              <a:rPr lang="en-US" sz="3500" b="1" dirty="0">
                <a:solidFill>
                  <a:srgbClr val="FFFF00"/>
                </a:solidFill>
                <a:latin typeface="Times New Roman" panose="02020603050405020304" pitchFamily="18" charset="0"/>
                <a:cs typeface="Times New Roman" panose="02020603050405020304" pitchFamily="18" charset="0"/>
              </a:rPr>
              <a:t> </a:t>
            </a:r>
            <a:r>
              <a:rPr lang="en-US" sz="3500" b="1" dirty="0" err="1">
                <a:solidFill>
                  <a:srgbClr val="FFFF00"/>
                </a:solidFill>
                <a:latin typeface="Times New Roman" panose="02020603050405020304" pitchFamily="18" charset="0"/>
                <a:cs typeface="Times New Roman" panose="02020603050405020304" pitchFamily="18" charset="0"/>
              </a:rPr>
              <a:t>cầu</a:t>
            </a:r>
            <a:r>
              <a:rPr lang="en-US" sz="3500" b="1" dirty="0">
                <a:solidFill>
                  <a:srgbClr val="FFFF00"/>
                </a:solidFill>
                <a:latin typeface="Times New Roman" panose="02020603050405020304" pitchFamily="18" charset="0"/>
                <a:cs typeface="Times New Roman" panose="02020603050405020304" pitchFamily="18" charset="0"/>
              </a:rPr>
              <a:t> </a:t>
            </a:r>
            <a:r>
              <a:rPr lang="en-US" sz="3500" b="1" dirty="0" err="1">
                <a:solidFill>
                  <a:srgbClr val="FFFF00"/>
                </a:solidFill>
                <a:latin typeface="Times New Roman" panose="02020603050405020304" pitchFamily="18" charset="0"/>
                <a:cs typeface="Times New Roman" panose="02020603050405020304" pitchFamily="18" charset="0"/>
              </a:rPr>
              <a:t>nghiệp</a:t>
            </a:r>
            <a:r>
              <a:rPr lang="en-US" sz="3500" b="1" dirty="0">
                <a:solidFill>
                  <a:srgbClr val="FFFF00"/>
                </a:solidFill>
                <a:latin typeface="Times New Roman" panose="02020603050405020304" pitchFamily="18" charset="0"/>
                <a:cs typeface="Times New Roman" panose="02020603050405020304" pitchFamily="18" charset="0"/>
              </a:rPr>
              <a:t> </a:t>
            </a:r>
            <a:r>
              <a:rPr lang="en-US" sz="3500" b="1" dirty="0" err="1">
                <a:solidFill>
                  <a:srgbClr val="FFFF00"/>
                </a:solidFill>
                <a:latin typeface="Times New Roman" panose="02020603050405020304" pitchFamily="18" charset="0"/>
                <a:cs typeface="Times New Roman" panose="02020603050405020304" pitchFamily="18" charset="0"/>
              </a:rPr>
              <a:t>vụ</a:t>
            </a:r>
            <a:endParaRPr lang="en-US" sz="3500" b="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p:nvPr/>
        </p:nvSpPr>
        <p:spPr>
          <a:xfrm>
            <a:off x="150" y="0"/>
            <a:ext cx="9144000" cy="6866100"/>
          </a:xfrm>
          <a:prstGeom prst="rect">
            <a:avLst/>
          </a:prstGeom>
          <a:solidFill>
            <a:srgbClr val="000000">
              <a:alpha val="73330"/>
            </a:srgbClr>
          </a:solidFill>
          <a:ln>
            <a:noFill/>
          </a:ln>
        </p:spPr>
        <p:txBody>
          <a:bodyPr wrap="square" lIns="91425" tIns="91425" rIns="91425" bIns="91425" anchor="ctr" anchorCtr="0">
            <a:noAutofit/>
          </a:bodyPr>
          <a:lstStyle/>
          <a:p>
            <a:pPr lvl="0">
              <a:spcBef>
                <a:spcPts val="0"/>
              </a:spcBef>
              <a:buNone/>
            </a:pPr>
            <a:endParaRPr/>
          </a:p>
        </p:txBody>
      </p:sp>
      <p:sp>
        <p:nvSpPr>
          <p:cNvPr id="82" name="Shape 82"/>
          <p:cNvSpPr txBox="1">
            <a:spLocks noGrp="1"/>
          </p:cNvSpPr>
          <p:nvPr>
            <p:ph type="ctrTitle" idx="4294967295"/>
          </p:nvPr>
        </p:nvSpPr>
        <p:spPr>
          <a:xfrm>
            <a:off x="1087168" y="190082"/>
            <a:ext cx="6488400" cy="1093286"/>
          </a:xfrm>
          <a:prstGeom prst="rect">
            <a:avLst/>
          </a:prstGeom>
        </p:spPr>
        <p:txBody>
          <a:bodyPr wrap="square" lIns="91425" tIns="91425" rIns="91425" bIns="91425" anchor="b" anchorCtr="0">
            <a:noAutofit/>
          </a:bodyPr>
          <a:lstStyle/>
          <a:p>
            <a:pPr lvl="0" algn="ctr" rtl="0">
              <a:spcBef>
                <a:spcPts val="0"/>
              </a:spcBef>
              <a:buNone/>
            </a:pPr>
            <a:r>
              <a:rPr lang="en-US" sz="4500" b="1" dirty="0">
                <a:solidFill>
                  <a:srgbClr val="FFFF00"/>
                </a:solidFill>
                <a:latin typeface="Times New Roman" panose="02020603050405020304" pitchFamily="18" charset="0"/>
                <a:ea typeface="Lato"/>
                <a:cs typeface="Times New Roman" panose="02020603050405020304" pitchFamily="18" charset="0"/>
                <a:sym typeface="Lato"/>
              </a:rPr>
              <a:t>3.Mô </a:t>
            </a:r>
            <a:r>
              <a:rPr lang="en-US" sz="4500" b="1" dirty="0" err="1">
                <a:solidFill>
                  <a:srgbClr val="FFFF00"/>
                </a:solidFill>
                <a:latin typeface="Times New Roman" panose="02020603050405020304" pitchFamily="18" charset="0"/>
                <a:ea typeface="Lato"/>
                <a:cs typeface="Times New Roman" panose="02020603050405020304" pitchFamily="18" charset="0"/>
                <a:sym typeface="Lato"/>
              </a:rPr>
              <a:t>hình</a:t>
            </a:r>
            <a:r>
              <a:rPr lang="en-US" sz="4500" b="1" dirty="0">
                <a:solidFill>
                  <a:srgbClr val="FFFF00"/>
                </a:solidFill>
                <a:latin typeface="Times New Roman" panose="02020603050405020304" pitchFamily="18" charset="0"/>
                <a:ea typeface="Lato"/>
                <a:cs typeface="Times New Roman" panose="02020603050405020304" pitchFamily="18" charset="0"/>
                <a:sym typeface="Lato"/>
              </a:rPr>
              <a:t> Use-case </a:t>
            </a:r>
            <a:endParaRPr lang="en" sz="4500" b="1" dirty="0">
              <a:solidFill>
                <a:srgbClr val="FFFF00"/>
              </a:solidFill>
              <a:latin typeface="Times New Roman" panose="02020603050405020304" pitchFamily="18" charset="0"/>
              <a:ea typeface="Lato"/>
              <a:cs typeface="Times New Roman" panose="02020603050405020304" pitchFamily="18" charset="0"/>
              <a:sym typeface="Lato"/>
            </a:endParaRPr>
          </a:p>
        </p:txBody>
      </p:sp>
      <p:pic>
        <p:nvPicPr>
          <p:cNvPr id="12" name="Picture 11">
            <a:extLst>
              <a:ext uri="{FF2B5EF4-FFF2-40B4-BE49-F238E27FC236}">
                <a16:creationId xmlns:a16="http://schemas.microsoft.com/office/drawing/2014/main" id="{5AC19750-22F3-4084-AE53-C0D72494F5C3}"/>
              </a:ext>
            </a:extLst>
          </p:cNvPr>
          <p:cNvPicPr/>
          <p:nvPr/>
        </p:nvPicPr>
        <p:blipFill>
          <a:blip r:embed="rId4"/>
          <a:stretch>
            <a:fillRect/>
          </a:stretch>
        </p:blipFill>
        <p:spPr>
          <a:xfrm>
            <a:off x="449178" y="1473450"/>
            <a:ext cx="8325853" cy="49433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p:nvPr/>
        </p:nvSpPr>
        <p:spPr>
          <a:xfrm>
            <a:off x="150" y="0"/>
            <a:ext cx="9144000" cy="6866100"/>
          </a:xfrm>
          <a:prstGeom prst="rect">
            <a:avLst/>
          </a:prstGeom>
          <a:solidFill>
            <a:srgbClr val="000000">
              <a:alpha val="73330"/>
            </a:srgbClr>
          </a:solidFill>
          <a:ln>
            <a:noFill/>
          </a:ln>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Shape 82"/>
          <p:cNvSpPr txBox="1">
            <a:spLocks noGrp="1"/>
          </p:cNvSpPr>
          <p:nvPr>
            <p:ph type="ctrTitle" idx="4294967295"/>
          </p:nvPr>
        </p:nvSpPr>
        <p:spPr>
          <a:xfrm>
            <a:off x="1087168" y="190082"/>
            <a:ext cx="6488400" cy="1093286"/>
          </a:xfrm>
          <a:prstGeom prst="rect">
            <a:avLst/>
          </a:prstGeom>
        </p:spPr>
        <p:txBody>
          <a:bodyPr wrap="square" lIns="91425" tIns="91425" rIns="91425" bIns="91425" anchor="b" anchorCtr="0">
            <a:noAutofit/>
          </a:bodyPr>
          <a:lstStyle/>
          <a:p>
            <a:pPr lvl="0" algn="ctr" rtl="0">
              <a:spcBef>
                <a:spcPts val="0"/>
              </a:spcBef>
              <a:buNone/>
            </a:pPr>
            <a:r>
              <a:rPr lang="en-US" sz="5000" b="1" dirty="0">
                <a:solidFill>
                  <a:srgbClr val="FFFF00"/>
                </a:solidFill>
                <a:latin typeface="Times New Roman" panose="02020603050405020304" pitchFamily="18" charset="0"/>
                <a:ea typeface="Lato"/>
                <a:cs typeface="Times New Roman" panose="02020603050405020304" pitchFamily="18" charset="0"/>
                <a:sym typeface="Lato"/>
              </a:rPr>
              <a:t>4.Phân </a:t>
            </a:r>
            <a:r>
              <a:rPr lang="en-US" sz="5000" b="1" dirty="0" err="1">
                <a:solidFill>
                  <a:srgbClr val="FFFF00"/>
                </a:solidFill>
                <a:latin typeface="Times New Roman" panose="02020603050405020304" pitchFamily="18" charset="0"/>
                <a:ea typeface="Lato"/>
                <a:cs typeface="Times New Roman" panose="02020603050405020304" pitchFamily="18" charset="0"/>
                <a:sym typeface="Lato"/>
              </a:rPr>
              <a:t>tích</a:t>
            </a:r>
            <a:endParaRPr lang="en" sz="5000" b="1" dirty="0">
              <a:solidFill>
                <a:srgbClr val="FFFF00"/>
              </a:solidFill>
              <a:latin typeface="Times New Roman" panose="02020603050405020304" pitchFamily="18" charset="0"/>
              <a:ea typeface="Lato"/>
              <a:cs typeface="Times New Roman" panose="02020603050405020304" pitchFamily="18" charset="0"/>
              <a:sym typeface="Lato"/>
            </a:endParaRPr>
          </a:p>
        </p:txBody>
      </p:sp>
      <p:pic>
        <p:nvPicPr>
          <p:cNvPr id="5" name="Picture 4">
            <a:extLst>
              <a:ext uri="{FF2B5EF4-FFF2-40B4-BE49-F238E27FC236}">
                <a16:creationId xmlns:a16="http://schemas.microsoft.com/office/drawing/2014/main" id="{1057D144-8BD3-4ACF-A37C-CD7946C6F3E5}"/>
              </a:ext>
            </a:extLst>
          </p:cNvPr>
          <p:cNvPicPr/>
          <p:nvPr/>
        </p:nvPicPr>
        <p:blipFill rotWithShape="1">
          <a:blip r:embed="rId4">
            <a:extLst>
              <a:ext uri="{28A0092B-C50C-407E-A947-70E740481C1C}">
                <a14:useLocalDpi xmlns:a14="http://schemas.microsoft.com/office/drawing/2010/main" val="0"/>
              </a:ext>
            </a:extLst>
          </a:blip>
          <a:srcRect r="17011" b="7039"/>
          <a:stretch/>
        </p:blipFill>
        <p:spPr bwMode="auto">
          <a:xfrm>
            <a:off x="320842" y="1283368"/>
            <a:ext cx="8534400" cy="527785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7506074"/>
      </p:ext>
    </p:extLst>
  </p:cSld>
  <p:clrMapOvr>
    <a:masterClrMapping/>
  </p:clrMapOvr>
</p:sld>
</file>

<file path=ppt/theme/theme1.xml><?xml version="1.0" encoding="utf-8"?>
<a:theme xmlns:a="http://schemas.openxmlformats.org/drawingml/2006/main" name="Haml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Default Design">
  <a:themeElements>
    <a:clrScheme name="Custom 161">
      <a:dk1>
        <a:srgbClr val="000000"/>
      </a:dk1>
      <a:lt1>
        <a:srgbClr val="FFFFFF"/>
      </a:lt1>
      <a:dk2>
        <a:srgbClr val="3F6679"/>
      </a:dk2>
      <a:lt2>
        <a:srgbClr val="C0C0C0"/>
      </a:lt2>
      <a:accent1>
        <a:srgbClr val="6396CF"/>
      </a:accent1>
      <a:accent2>
        <a:srgbClr val="79AC4A"/>
      </a:accent2>
      <a:accent3>
        <a:srgbClr val="FCA904"/>
      </a:accent3>
      <a:accent4>
        <a:srgbClr val="CA7878"/>
      </a:accent4>
      <a:accent5>
        <a:srgbClr val="B6A176"/>
      </a:accent5>
      <a:accent6>
        <a:srgbClr val="CA80B0"/>
      </a:accent6>
      <a:hlink>
        <a:srgbClr val="A37CCA"/>
      </a:hlink>
      <a:folHlink>
        <a:srgbClr val="50A692"/>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1D7D74"/>
        </a:dk2>
        <a:lt2>
          <a:srgbClr val="C0C0C0"/>
        </a:lt2>
        <a:accent1>
          <a:srgbClr val="4ABEB3"/>
        </a:accent1>
        <a:accent2>
          <a:srgbClr val="C76575"/>
        </a:accent2>
        <a:accent3>
          <a:srgbClr val="FFFFFF"/>
        </a:accent3>
        <a:accent4>
          <a:srgbClr val="000000"/>
        </a:accent4>
        <a:accent5>
          <a:srgbClr val="B1DBD6"/>
        </a:accent5>
        <a:accent6>
          <a:srgbClr val="B45B69"/>
        </a:accent6>
        <a:hlink>
          <a:srgbClr val="81AF43"/>
        </a:hlink>
        <a:folHlink>
          <a:srgbClr val="CA925A"/>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3F6679"/>
        </a:dk2>
        <a:lt2>
          <a:srgbClr val="C0C0C0"/>
        </a:lt2>
        <a:accent1>
          <a:srgbClr val="6396CF"/>
        </a:accent1>
        <a:accent2>
          <a:srgbClr val="79AC4A"/>
        </a:accent2>
        <a:accent3>
          <a:srgbClr val="FFFFFF"/>
        </a:accent3>
        <a:accent4>
          <a:srgbClr val="000000"/>
        </a:accent4>
        <a:accent5>
          <a:srgbClr val="B7C9E4"/>
        </a:accent5>
        <a:accent6>
          <a:srgbClr val="6D9B42"/>
        </a:accent6>
        <a:hlink>
          <a:srgbClr val="A37CCA"/>
        </a:hlink>
        <a:folHlink>
          <a:srgbClr val="50A692"/>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157B9B"/>
        </a:dk2>
        <a:lt2>
          <a:srgbClr val="C0C0C0"/>
        </a:lt2>
        <a:accent1>
          <a:srgbClr val="58C8E2"/>
        </a:accent1>
        <a:accent2>
          <a:srgbClr val="5198D3"/>
        </a:accent2>
        <a:accent3>
          <a:srgbClr val="FFFFFF"/>
        </a:accent3>
        <a:accent4>
          <a:srgbClr val="000000"/>
        </a:accent4>
        <a:accent5>
          <a:srgbClr val="B4E0EE"/>
        </a:accent5>
        <a:accent6>
          <a:srgbClr val="4989BF"/>
        </a:accent6>
        <a:hlink>
          <a:srgbClr val="9481DB"/>
        </a:hlink>
        <a:folHlink>
          <a:srgbClr val="EA8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710</Words>
  <Application>Microsoft Office PowerPoint</Application>
  <PresentationFormat>On-screen Show (4:3)</PresentationFormat>
  <Paragraphs>79</Paragraphs>
  <Slides>18</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Nixie One</vt:lpstr>
      <vt:lpstr>Calibri</vt:lpstr>
      <vt:lpstr>Times New Roman</vt:lpstr>
      <vt:lpstr>Tahoma</vt:lpstr>
      <vt:lpstr>Raleway</vt:lpstr>
      <vt:lpstr>Lato</vt:lpstr>
      <vt:lpstr>Arial Black</vt:lpstr>
      <vt:lpstr>Arial</vt:lpstr>
      <vt:lpstr>Verdana</vt:lpstr>
      <vt:lpstr>Hamlet template</vt:lpstr>
      <vt:lpstr>4_Default Design</vt:lpstr>
      <vt:lpstr>Quản lý dịch vụ Quảng cáo Địa ốc</vt:lpstr>
      <vt:lpstr>PowerPoint Presentation</vt:lpstr>
      <vt:lpstr>PowerPoint Presentation</vt:lpstr>
      <vt:lpstr>PowerPoint Presentation</vt:lpstr>
      <vt:lpstr>PowerPoint Presentation</vt:lpstr>
      <vt:lpstr>PowerPoint Presentation</vt:lpstr>
      <vt:lpstr>PowerPoint Presentation</vt:lpstr>
      <vt:lpstr>3.Mô hình Use-case </vt:lpstr>
      <vt:lpstr>4.Phân tích</vt:lpstr>
      <vt:lpstr>5.Thiết kế dữ liệu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dịch vụ Quảng cáo Địa ốc</dc:title>
  <dc:creator>Nguyet UIT</dc:creator>
  <cp:lastModifiedBy>Nguyễn Thị Thảo Nhi</cp:lastModifiedBy>
  <cp:revision>14</cp:revision>
  <dcterms:modified xsi:type="dcterms:W3CDTF">2018-01-05T15:55:40Z</dcterms:modified>
</cp:coreProperties>
</file>